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598" r:id="rId4"/>
    <p:sldId id="271" r:id="rId5"/>
    <p:sldId id="258" r:id="rId6"/>
    <p:sldId id="264" r:id="rId7"/>
    <p:sldId id="265" r:id="rId8"/>
    <p:sldId id="268" r:id="rId9"/>
    <p:sldId id="270" r:id="rId10"/>
    <p:sldId id="272" r:id="rId11"/>
    <p:sldId id="273" r:id="rId12"/>
    <p:sldId id="274" r:id="rId13"/>
    <p:sldId id="259" r:id="rId14"/>
    <p:sldId id="275" r:id="rId15"/>
    <p:sldId id="599" r:id="rId16"/>
    <p:sldId id="260" r:id="rId17"/>
    <p:sldId id="261" r:id="rId18"/>
    <p:sldId id="277" r:id="rId19"/>
    <p:sldId id="278" r:id="rId20"/>
    <p:sldId id="279" r:id="rId21"/>
    <p:sldId id="586" r:id="rId22"/>
    <p:sldId id="592" r:id="rId23"/>
    <p:sldId id="588" r:id="rId24"/>
    <p:sldId id="602" r:id="rId25"/>
    <p:sldId id="589" r:id="rId26"/>
    <p:sldId id="590" r:id="rId27"/>
    <p:sldId id="601" r:id="rId28"/>
    <p:sldId id="591" r:id="rId29"/>
    <p:sldId id="595" r:id="rId30"/>
    <p:sldId id="594" r:id="rId31"/>
    <p:sldId id="593" r:id="rId32"/>
    <p:sldId id="600" r:id="rId33"/>
    <p:sldId id="262" r:id="rId34"/>
    <p:sldId id="597" r:id="rId35"/>
    <p:sldId id="26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cio" id="{0B093C47-E353-4A62-BC09-193FD15EB30E}">
          <p14:sldIdLst>
            <p14:sldId id="256"/>
            <p14:sldId id="257"/>
          </p14:sldIdLst>
        </p14:section>
        <p14:section name="Introducao" id="{5476683B-D379-41DA-B99E-C65384E3496F}">
          <p14:sldIdLst>
            <p14:sldId id="598"/>
            <p14:sldId id="271"/>
            <p14:sldId id="258"/>
            <p14:sldId id="264"/>
            <p14:sldId id="265"/>
            <p14:sldId id="268"/>
            <p14:sldId id="270"/>
            <p14:sldId id="272"/>
            <p14:sldId id="273"/>
            <p14:sldId id="274"/>
          </p14:sldIdLst>
        </p14:section>
        <p14:section name="Metodologia" id="{8C9BDC37-1B88-434C-B6BD-FA8D680EAA38}">
          <p14:sldIdLst>
            <p14:sldId id="259"/>
            <p14:sldId id="275"/>
          </p14:sldIdLst>
        </p14:section>
        <p14:section name="Resultados" id="{77B9848F-848E-46AC-A130-C3BC0CA70221}">
          <p14:sldIdLst>
            <p14:sldId id="599"/>
            <p14:sldId id="260"/>
            <p14:sldId id="261"/>
            <p14:sldId id="277"/>
            <p14:sldId id="278"/>
            <p14:sldId id="279"/>
            <p14:sldId id="586"/>
            <p14:sldId id="592"/>
            <p14:sldId id="588"/>
            <p14:sldId id="602"/>
            <p14:sldId id="589"/>
            <p14:sldId id="590"/>
          </p14:sldIdLst>
        </p14:section>
        <p14:section name="Discussao" id="{3B1EB155-54F7-4DB4-93B4-900758EBCD0E}">
          <p14:sldIdLst>
            <p14:sldId id="601"/>
            <p14:sldId id="591"/>
            <p14:sldId id="595"/>
            <p14:sldId id="594"/>
            <p14:sldId id="593"/>
          </p14:sldIdLst>
        </p14:section>
        <p14:section name="Conclusao" id="{5463CBC7-2355-4168-885F-6CFC08A66F8F}">
          <p14:sldIdLst>
            <p14:sldId id="600"/>
            <p14:sldId id="262"/>
            <p14:sldId id="597"/>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236"/>
    <a:srgbClr val="BFD5E7"/>
    <a:srgbClr val="5D697E"/>
    <a:srgbClr val="7DB913"/>
    <a:srgbClr val="E0EBE9"/>
    <a:srgbClr val="AFD3D6"/>
    <a:srgbClr val="536288"/>
    <a:srgbClr val="7CB913"/>
    <a:srgbClr val="F9AE1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348" autoAdjust="0"/>
  </p:normalViewPr>
  <p:slideViewPr>
    <p:cSldViewPr snapToGrid="0">
      <p:cViewPr varScale="1">
        <p:scale>
          <a:sx n="73" d="100"/>
          <a:sy n="73" d="100"/>
        </p:scale>
        <p:origin x="2034" y="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pxhere.com/en/photo/1347719" TargetMode="External"/><Relationship Id="rId1" Type="http://schemas.openxmlformats.org/officeDocument/2006/relationships/image" Target="../media/image4.jpg"/><Relationship Id="rId6" Type="http://schemas.openxmlformats.org/officeDocument/2006/relationships/hyperlink" Target="https://geo.libretexts.org/Core/Oceanography/09%3A_Coastal_Processes/9.1_Estuaries" TargetMode="External"/><Relationship Id="rId5" Type="http://schemas.openxmlformats.org/officeDocument/2006/relationships/image" Target="../media/image6.jpg"/><Relationship Id="rId4" Type="http://schemas.openxmlformats.org/officeDocument/2006/relationships/hyperlink" Target="https://www.flickr.com/photos/42311564@N00/2410209145/" TargetMode="External"/></Relationships>
</file>

<file path=ppt/diagrams/_rels/data15.xml.rels><?xml version="1.0" encoding="UTF-8" standalone="yes"?>
<Relationships xmlns="http://schemas.openxmlformats.org/package/2006/relationships"><Relationship Id="rId1" Type="http://schemas.openxmlformats.org/officeDocument/2006/relationships/image" Target="../media/image7.png"/></Relationships>
</file>

<file path=ppt/diagrams/_rels/data16.xml.rels><?xml version="1.0" encoding="UTF-8" standalone="yes"?>
<Relationships xmlns="http://schemas.openxmlformats.org/package/2006/relationships"><Relationship Id="rId1" Type="http://schemas.openxmlformats.org/officeDocument/2006/relationships/image" Target="../media/image8.png"/></Relationships>
</file>

<file path=ppt/diagrams/_rels/data17.xml.rels><?xml version="1.0" encoding="UTF-8" standalone="yes"?>
<Relationships xmlns="http://schemas.openxmlformats.org/package/2006/relationships"><Relationship Id="rId2" Type="http://schemas.openxmlformats.org/officeDocument/2006/relationships/hyperlink" Target="https://pixabay.com/en/computer-database-network-server-156948/" TargetMode="External"/><Relationship Id="rId1" Type="http://schemas.openxmlformats.org/officeDocument/2006/relationships/image" Target="../media/image9.png"/></Relationships>
</file>

<file path=ppt/diagrams/_rels/data18.xml.rels><?xml version="1.0" encoding="UTF-8" standalone="yes"?>
<Relationships xmlns="http://schemas.openxmlformats.org/package/2006/relationships"><Relationship Id="rId1" Type="http://schemas.openxmlformats.org/officeDocument/2006/relationships/image" Target="../media/image10.png"/></Relationships>
</file>

<file path=ppt/diagrams/_rels/data19.xml.rels><?xml version="1.0" encoding="UTF-8" standalone="yes"?>
<Relationships xmlns="http://schemas.openxmlformats.org/package/2006/relationships"><Relationship Id="rId1" Type="http://schemas.openxmlformats.org/officeDocument/2006/relationships/image" Target="../media/image11.png"/></Relationships>
</file>

<file path=ppt/diagrams/_rels/data21.xml.rels><?xml version="1.0" encoding="UTF-8" standalone="yes"?>
<Relationships xmlns="http://schemas.openxmlformats.org/package/2006/relationships"><Relationship Id="rId1" Type="http://schemas.openxmlformats.org/officeDocument/2006/relationships/image" Target="../media/image39.png"/></Relationships>
</file>

<file path=ppt/diagrams/_rels/data22.xml.rels><?xml version="1.0" encoding="UTF-8" standalone="yes"?>
<Relationships xmlns="http://schemas.openxmlformats.org/package/2006/relationships"><Relationship Id="rId1" Type="http://schemas.openxmlformats.org/officeDocument/2006/relationships/image" Target="../media/image40.png"/></Relationships>
</file>

<file path=ppt/diagrams/_rels/data23.xml.rels><?xml version="1.0" encoding="UTF-8" standalone="yes"?>
<Relationships xmlns="http://schemas.openxmlformats.org/package/2006/relationships"><Relationship Id="rId2" Type="http://schemas.openxmlformats.org/officeDocument/2006/relationships/hyperlink" Target="http://blog-idee.blogspot.com/2018/05/donde-descargar-datos-lidar.html" TargetMode="External"/><Relationship Id="rId1" Type="http://schemas.openxmlformats.org/officeDocument/2006/relationships/image" Target="../media/image41.jpg"/></Relationships>
</file>

<file path=ppt/diagrams/_rels/data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image" Target="../media/image48.png"/><Relationship Id="rId5" Type="http://schemas.openxmlformats.org/officeDocument/2006/relationships/image" Target="../media/image52.png"/><Relationship Id="rId4" Type="http://schemas.openxmlformats.org/officeDocument/2006/relationships/image" Target="../media/image51.JPG"/></Relationships>
</file>

<file path=ppt/diagrams/_rels/drawing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pxhere.com/en/photo/1347719" TargetMode="External"/><Relationship Id="rId1" Type="http://schemas.openxmlformats.org/officeDocument/2006/relationships/image" Target="../media/image4.jpg"/><Relationship Id="rId6" Type="http://schemas.openxmlformats.org/officeDocument/2006/relationships/hyperlink" Target="https://geo.libretexts.org/Core/Oceanography/09%3A_Coastal_Processes/9.1_Estuaries" TargetMode="External"/><Relationship Id="rId5" Type="http://schemas.openxmlformats.org/officeDocument/2006/relationships/image" Target="../media/image6.jpg"/><Relationship Id="rId4" Type="http://schemas.openxmlformats.org/officeDocument/2006/relationships/hyperlink" Target="https://www.flickr.com/photos/42311564@N00/2410209145/" TargetMode="External"/></Relationships>
</file>

<file path=ppt/diagrams/_rels/drawing15.xml.rels><?xml version="1.0" encoding="UTF-8" standalone="yes"?>
<Relationships xmlns="http://schemas.openxmlformats.org/package/2006/relationships"><Relationship Id="rId1" Type="http://schemas.openxmlformats.org/officeDocument/2006/relationships/image" Target="../media/image7.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7.xml.rels><?xml version="1.0" encoding="UTF-8" standalone="yes"?>
<Relationships xmlns="http://schemas.openxmlformats.org/package/2006/relationships"><Relationship Id="rId2" Type="http://schemas.openxmlformats.org/officeDocument/2006/relationships/hyperlink" Target="https://pixabay.com/en/computer-database-network-server-156948/" TargetMode="External"/><Relationship Id="rId1" Type="http://schemas.openxmlformats.org/officeDocument/2006/relationships/image" Target="../media/image9.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23.xml.rels><?xml version="1.0" encoding="UTF-8" standalone="yes"?>
<Relationships xmlns="http://schemas.openxmlformats.org/package/2006/relationships"><Relationship Id="rId2" Type="http://schemas.openxmlformats.org/officeDocument/2006/relationships/hyperlink" Target="http://blog-idee.blogspot.com/2018/05/donde-descargar-datos-lidar.html" TargetMode="External"/><Relationship Id="rId1" Type="http://schemas.openxmlformats.org/officeDocument/2006/relationships/image" Target="../media/image41.jpg"/></Relationships>
</file>

<file path=ppt/diagrams/_rels/drawing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image" Target="../media/image48.png"/><Relationship Id="rId5" Type="http://schemas.openxmlformats.org/officeDocument/2006/relationships/image" Target="../media/image52.png"/><Relationship Id="rId4" Type="http://schemas.openxmlformats.org/officeDocument/2006/relationships/image" Target="../media/image51.JP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B2201D-2245-48D1-9047-CF889B5F92C3}" type="doc">
      <dgm:prSet loTypeId="urn:microsoft.com/office/officeart/2005/8/layout/chevron1" loCatId="process" qsTypeId="urn:microsoft.com/office/officeart/2005/8/quickstyle/simple3" qsCatId="simple" csTypeId="urn:microsoft.com/office/officeart/2005/8/colors/accent4_2" csCatId="accent4" phldr="1"/>
      <dgm:spPr/>
    </dgm:pt>
    <dgm:pt modelId="{AB94629D-C47D-408F-964F-990C2EA9F14F}">
      <dgm:prSet phldrT="[Texto]" custT="1"/>
      <dgm:spPr>
        <a:xfrm>
          <a:off x="2284" y="196885"/>
          <a:ext cx="1606941" cy="542229"/>
        </a:xfrm>
        <a:prstGeom prst="chevron">
          <a:avLst/>
        </a:prstGeom>
      </dgm:spPr>
      <dgm:t>
        <a:bodyPr/>
        <a:lstStyle/>
        <a:p>
          <a:pPr>
            <a:buNone/>
          </a:pPr>
          <a:r>
            <a:rPr lang="pt-PT" sz="900" b="0" dirty="0">
              <a:latin typeface="Segoe UI"/>
              <a:ea typeface="+mn-ea"/>
              <a:cs typeface="+mn-cs"/>
            </a:rPr>
            <a:t>Introdução</a:t>
          </a:r>
        </a:p>
      </dgm:t>
    </dgm:pt>
    <dgm:pt modelId="{D5F77686-03C8-454D-B1F6-72630E3BDE9B}" type="parTrans" cxnId="{511E6F67-C03E-408B-9DC9-82AF79E506CA}">
      <dgm:prSet/>
      <dgm:spPr/>
      <dgm:t>
        <a:bodyPr/>
        <a:lstStyle/>
        <a:p>
          <a:endParaRPr lang="pt-PT" sz="900"/>
        </a:p>
      </dgm:t>
    </dgm:pt>
    <dgm:pt modelId="{BD5B457C-DD09-4246-8BD3-229405AF2DA3}" type="sibTrans" cxnId="{511E6F67-C03E-408B-9DC9-82AF79E506CA}">
      <dgm:prSet/>
      <dgm:spPr/>
      <dgm:t>
        <a:bodyPr/>
        <a:lstStyle/>
        <a:p>
          <a:endParaRPr lang="pt-PT" sz="900"/>
        </a:p>
      </dgm:t>
    </dgm:pt>
    <dgm:pt modelId="{7650CD68-DA41-4EED-BE9E-8D6AF3C00300}">
      <dgm:prSet phldrT="[Texto]" custT="1"/>
      <dgm:spPr>
        <a:xfrm>
          <a:off x="1484657" y="218861"/>
          <a:ext cx="1245691" cy="498276"/>
        </a:xfrm>
        <a:prstGeom prst="chevron">
          <a:avLst/>
        </a:prstGeom>
      </dgm:spPr>
      <dgm:t>
        <a:bodyPr/>
        <a:lstStyle/>
        <a:p>
          <a:pPr>
            <a:buNone/>
          </a:pPr>
          <a:r>
            <a:rPr lang="pt-PT" sz="900" b="0" dirty="0">
              <a:latin typeface="Segoe UI"/>
              <a:ea typeface="+mn-ea"/>
              <a:cs typeface="+mn-cs"/>
            </a:rPr>
            <a:t>Metodologia</a:t>
          </a:r>
        </a:p>
      </dgm:t>
    </dgm:pt>
    <dgm:pt modelId="{AF4DD3F1-60FB-4A18-A683-493F041165F5}" type="parTrans" cxnId="{A2635BF3-5896-4F06-B921-445F51D679C7}">
      <dgm:prSet/>
      <dgm:spPr/>
      <dgm:t>
        <a:bodyPr/>
        <a:lstStyle/>
        <a:p>
          <a:endParaRPr lang="pt-PT" sz="900"/>
        </a:p>
      </dgm:t>
    </dgm:pt>
    <dgm:pt modelId="{8E2B2D01-3EB4-4AAD-A24F-B185F6E02203}" type="sibTrans" cxnId="{A2635BF3-5896-4F06-B921-445F51D679C7}">
      <dgm:prSet/>
      <dgm:spPr/>
      <dgm:t>
        <a:bodyPr/>
        <a:lstStyle/>
        <a:p>
          <a:endParaRPr lang="pt-PT" sz="900"/>
        </a:p>
      </dgm:t>
    </dgm:pt>
    <dgm:pt modelId="{392FA864-161E-4A6F-AD40-B407A3EF609C}">
      <dgm:prSet phldrT="[Texto]" custT="1"/>
      <dgm:spPr>
        <a:xfrm>
          <a:off x="2605779" y="218861"/>
          <a:ext cx="1245691" cy="498276"/>
        </a:xfrm>
        <a:prstGeom prst="chevron">
          <a:avLst/>
        </a:prstGeom>
      </dgm:spPr>
      <dgm:t>
        <a:bodyPr/>
        <a:lstStyle/>
        <a:p>
          <a:pPr>
            <a:buNone/>
          </a:pPr>
          <a:r>
            <a:rPr lang="pt-PT" sz="900" dirty="0">
              <a:latin typeface="Segoe UI"/>
              <a:ea typeface="+mn-ea"/>
              <a:cs typeface="+mn-cs"/>
            </a:rPr>
            <a:t>Resultados</a:t>
          </a:r>
        </a:p>
      </dgm:t>
    </dgm:pt>
    <dgm:pt modelId="{37F19FA3-7BD6-4AE5-9D55-DDBE6E5FD002}" type="parTrans" cxnId="{57BE9848-B5BA-4FAC-85FA-39EC26BA7CA2}">
      <dgm:prSet/>
      <dgm:spPr/>
      <dgm:t>
        <a:bodyPr/>
        <a:lstStyle/>
        <a:p>
          <a:endParaRPr lang="pt-PT" sz="900"/>
        </a:p>
      </dgm:t>
    </dgm:pt>
    <dgm:pt modelId="{7744E7D4-4B50-4408-BE84-64FF3EEF8CFF}" type="sibTrans" cxnId="{57BE9848-B5BA-4FAC-85FA-39EC26BA7CA2}">
      <dgm:prSet/>
      <dgm:spPr/>
      <dgm:t>
        <a:bodyPr/>
        <a:lstStyle/>
        <a:p>
          <a:endParaRPr lang="pt-PT" sz="900"/>
        </a:p>
      </dgm:t>
    </dgm:pt>
    <dgm:pt modelId="{A59587B6-4C31-4ADF-A535-18C1808ECB08}">
      <dgm:prSet phldrT="[Texto]" custT="1"/>
      <dgm:spPr>
        <a:xfrm>
          <a:off x="3726901" y="218861"/>
          <a:ext cx="1245691" cy="498276"/>
        </a:xfrm>
        <a:prstGeom prst="chevron">
          <a:avLst/>
        </a:prstGeom>
      </dgm:spPr>
      <dgm:t>
        <a:bodyPr/>
        <a:lstStyle/>
        <a:p>
          <a:pPr>
            <a:buNone/>
          </a:pPr>
          <a:r>
            <a:rPr lang="pt-PT" sz="900" b="0" dirty="0">
              <a:latin typeface="Segoe UI"/>
              <a:ea typeface="+mn-ea"/>
              <a:cs typeface="+mn-cs"/>
            </a:rPr>
            <a:t>Discussão</a:t>
          </a:r>
        </a:p>
      </dgm:t>
    </dgm:pt>
    <dgm:pt modelId="{05998067-8717-421B-9708-54223A1812ED}" type="parTrans" cxnId="{B6F43AC0-31C1-4514-B147-CFD7949F2A3C}">
      <dgm:prSet/>
      <dgm:spPr/>
      <dgm:t>
        <a:bodyPr/>
        <a:lstStyle/>
        <a:p>
          <a:endParaRPr lang="pt-PT" sz="900"/>
        </a:p>
      </dgm:t>
    </dgm:pt>
    <dgm:pt modelId="{8977D935-669C-4223-905C-4FD8EA26BB59}" type="sibTrans" cxnId="{B6F43AC0-31C1-4514-B147-CFD7949F2A3C}">
      <dgm:prSet/>
      <dgm:spPr/>
      <dgm:t>
        <a:bodyPr/>
        <a:lstStyle/>
        <a:p>
          <a:endParaRPr lang="pt-PT" sz="900"/>
        </a:p>
      </dgm:t>
    </dgm:pt>
    <dgm:pt modelId="{51CA939C-1502-4D36-B38E-C7BAB5BD733A}">
      <dgm:prSet phldrT="[Texto]" custT="1"/>
      <dgm:spPr>
        <a:xfrm>
          <a:off x="4848024" y="218861"/>
          <a:ext cx="1245691" cy="498276"/>
        </a:xfrm>
        <a:prstGeom prst="chevron">
          <a:avLst/>
        </a:prstGeom>
        <a:solidFill>
          <a:schemeClr val="accent4"/>
        </a:solidFill>
      </dgm:spPr>
      <dgm:t>
        <a:bodyPr/>
        <a:lstStyle/>
        <a:p>
          <a:pPr>
            <a:buNone/>
          </a:pPr>
          <a:r>
            <a:rPr lang="pt-PT" sz="1200" b="1" dirty="0">
              <a:latin typeface="Segoe UI"/>
              <a:ea typeface="+mn-ea"/>
              <a:cs typeface="+mn-cs"/>
            </a:rPr>
            <a:t>Conclusões</a:t>
          </a:r>
        </a:p>
      </dgm:t>
    </dgm:pt>
    <dgm:pt modelId="{2D0ECA2A-CEAD-4C60-8637-DEB4776C4108}" type="parTrans" cxnId="{CB16D08A-F8A3-4DAC-83E6-9110312ABB02}">
      <dgm:prSet/>
      <dgm:spPr/>
      <dgm:t>
        <a:bodyPr/>
        <a:lstStyle/>
        <a:p>
          <a:endParaRPr lang="pt-PT" sz="900"/>
        </a:p>
      </dgm:t>
    </dgm:pt>
    <dgm:pt modelId="{45B260B2-6102-4755-8CBE-033F12424E2B}" type="sibTrans" cxnId="{CB16D08A-F8A3-4DAC-83E6-9110312ABB02}">
      <dgm:prSet/>
      <dgm:spPr/>
      <dgm:t>
        <a:bodyPr/>
        <a:lstStyle/>
        <a:p>
          <a:endParaRPr lang="pt-PT" sz="900"/>
        </a:p>
      </dgm:t>
    </dgm:pt>
    <dgm:pt modelId="{A68519C7-4A70-4AC1-9F1F-729684EB565F}" type="pres">
      <dgm:prSet presAssocID="{3AB2201D-2245-48D1-9047-CF889B5F92C3}" presName="Name0" presStyleCnt="0">
        <dgm:presLayoutVars>
          <dgm:dir/>
          <dgm:animLvl val="lvl"/>
          <dgm:resizeHandles val="exact"/>
        </dgm:presLayoutVars>
      </dgm:prSet>
      <dgm:spPr/>
    </dgm:pt>
    <dgm:pt modelId="{EC3C4118-05C0-43D8-967A-13AA48BF8ED0}" type="pres">
      <dgm:prSet presAssocID="{AB94629D-C47D-408F-964F-990C2EA9F14F}" presName="parTxOnly" presStyleLbl="node1" presStyleIdx="0" presStyleCnt="5" custScaleX="102496" custScaleY="95175">
        <dgm:presLayoutVars>
          <dgm:chMax val="0"/>
          <dgm:chPref val="0"/>
          <dgm:bulletEnabled val="1"/>
        </dgm:presLayoutVars>
      </dgm:prSet>
      <dgm:spPr/>
    </dgm:pt>
    <dgm:pt modelId="{85B704D7-41F9-4AF9-B59E-1CA32EF596CA}" type="pres">
      <dgm:prSet presAssocID="{BD5B457C-DD09-4246-8BD3-229405AF2DA3}" presName="parTxOnlySpace" presStyleCnt="0"/>
      <dgm:spPr/>
    </dgm:pt>
    <dgm:pt modelId="{CECD8D29-D387-41FF-B72E-230D4046701D}" type="pres">
      <dgm:prSet presAssocID="{7650CD68-DA41-4EED-BE9E-8D6AF3C00300}" presName="parTxOnly" presStyleLbl="node1" presStyleIdx="1" presStyleCnt="5" custScaleX="102496" custScaleY="95175" custLinFactNeighborY="-2039">
        <dgm:presLayoutVars>
          <dgm:chMax val="0"/>
          <dgm:chPref val="0"/>
          <dgm:bulletEnabled val="1"/>
        </dgm:presLayoutVars>
      </dgm:prSet>
      <dgm:spPr/>
    </dgm:pt>
    <dgm:pt modelId="{1E3145C0-106B-4387-B175-6E19F172F186}" type="pres">
      <dgm:prSet presAssocID="{8E2B2D01-3EB4-4AAD-A24F-B185F6E02203}" presName="parTxOnlySpace" presStyleCnt="0"/>
      <dgm:spPr/>
    </dgm:pt>
    <dgm:pt modelId="{F8740FAD-7D57-490A-935B-2F7D082DDAAF}" type="pres">
      <dgm:prSet presAssocID="{392FA864-161E-4A6F-AD40-B407A3EF609C}" presName="parTxOnly" presStyleLbl="node1" presStyleIdx="2" presStyleCnt="5" custScaleX="102496" custScaleY="95175">
        <dgm:presLayoutVars>
          <dgm:chMax val="0"/>
          <dgm:chPref val="0"/>
          <dgm:bulletEnabled val="1"/>
        </dgm:presLayoutVars>
      </dgm:prSet>
      <dgm:spPr/>
    </dgm:pt>
    <dgm:pt modelId="{B50E4122-B992-4BD9-9404-B026CC01C75A}" type="pres">
      <dgm:prSet presAssocID="{7744E7D4-4B50-4408-BE84-64FF3EEF8CFF}" presName="parTxOnlySpace" presStyleCnt="0"/>
      <dgm:spPr/>
    </dgm:pt>
    <dgm:pt modelId="{910D2491-6778-478E-9A4D-85436DA90D68}" type="pres">
      <dgm:prSet presAssocID="{A59587B6-4C31-4ADF-A535-18C1808ECB08}" presName="parTxOnly" presStyleLbl="node1" presStyleIdx="3" presStyleCnt="5" custScaleX="102496" custScaleY="95175">
        <dgm:presLayoutVars>
          <dgm:chMax val="0"/>
          <dgm:chPref val="0"/>
          <dgm:bulletEnabled val="1"/>
        </dgm:presLayoutVars>
      </dgm:prSet>
      <dgm:spPr/>
    </dgm:pt>
    <dgm:pt modelId="{B195FAB1-D97C-4BF8-B974-9D0DB20AD8EB}" type="pres">
      <dgm:prSet presAssocID="{8977D935-669C-4223-905C-4FD8EA26BB59}" presName="parTxOnlySpace" presStyleCnt="0"/>
      <dgm:spPr/>
    </dgm:pt>
    <dgm:pt modelId="{732D3181-187E-4A74-8A0C-349954F047C8}" type="pres">
      <dgm:prSet presAssocID="{51CA939C-1502-4D36-B38E-C7BAB5BD733A}" presName="parTxOnly" presStyleLbl="node1" presStyleIdx="4" presStyleCnt="5" custScaleX="125884" custScaleY="106550">
        <dgm:presLayoutVars>
          <dgm:chMax val="0"/>
          <dgm:chPref val="0"/>
          <dgm:bulletEnabled val="1"/>
        </dgm:presLayoutVars>
      </dgm:prSet>
      <dgm:spPr/>
    </dgm:pt>
  </dgm:ptLst>
  <dgm:cxnLst>
    <dgm:cxn modelId="{0EF1A91D-AB22-432D-B20F-1E51EF49018A}" type="presOf" srcId="{A59587B6-4C31-4ADF-A535-18C1808ECB08}" destId="{910D2491-6778-478E-9A4D-85436DA90D68}" srcOrd="0" destOrd="0" presId="urn:microsoft.com/office/officeart/2005/8/layout/chevron1"/>
    <dgm:cxn modelId="{49FD1C25-6F14-4B1D-A8C0-C4B3B5999087}" type="presOf" srcId="{392FA864-161E-4A6F-AD40-B407A3EF609C}" destId="{F8740FAD-7D57-490A-935B-2F7D082DDAAF}" srcOrd="0" destOrd="0" presId="urn:microsoft.com/office/officeart/2005/8/layout/chevron1"/>
    <dgm:cxn modelId="{511E6F67-C03E-408B-9DC9-82AF79E506CA}" srcId="{3AB2201D-2245-48D1-9047-CF889B5F92C3}" destId="{AB94629D-C47D-408F-964F-990C2EA9F14F}" srcOrd="0" destOrd="0" parTransId="{D5F77686-03C8-454D-B1F6-72630E3BDE9B}" sibTransId="{BD5B457C-DD09-4246-8BD3-229405AF2DA3}"/>
    <dgm:cxn modelId="{57BE9848-B5BA-4FAC-85FA-39EC26BA7CA2}" srcId="{3AB2201D-2245-48D1-9047-CF889B5F92C3}" destId="{392FA864-161E-4A6F-AD40-B407A3EF609C}" srcOrd="2" destOrd="0" parTransId="{37F19FA3-7BD6-4AE5-9D55-DDBE6E5FD002}" sibTransId="{7744E7D4-4B50-4408-BE84-64FF3EEF8CFF}"/>
    <dgm:cxn modelId="{CB16D08A-F8A3-4DAC-83E6-9110312ABB02}" srcId="{3AB2201D-2245-48D1-9047-CF889B5F92C3}" destId="{51CA939C-1502-4D36-B38E-C7BAB5BD733A}" srcOrd="4" destOrd="0" parTransId="{2D0ECA2A-CEAD-4C60-8637-DEB4776C4108}" sibTransId="{45B260B2-6102-4755-8CBE-033F12424E2B}"/>
    <dgm:cxn modelId="{ABF2F98D-851C-4DAF-826F-656593F66CCB}" type="presOf" srcId="{AB94629D-C47D-408F-964F-990C2EA9F14F}" destId="{EC3C4118-05C0-43D8-967A-13AA48BF8ED0}" srcOrd="0" destOrd="0" presId="urn:microsoft.com/office/officeart/2005/8/layout/chevron1"/>
    <dgm:cxn modelId="{91FD79BF-D030-42ED-9E33-65C61CFEA02F}" type="presOf" srcId="{3AB2201D-2245-48D1-9047-CF889B5F92C3}" destId="{A68519C7-4A70-4AC1-9F1F-729684EB565F}" srcOrd="0" destOrd="0" presId="urn:microsoft.com/office/officeart/2005/8/layout/chevron1"/>
    <dgm:cxn modelId="{B6F43AC0-31C1-4514-B147-CFD7949F2A3C}" srcId="{3AB2201D-2245-48D1-9047-CF889B5F92C3}" destId="{A59587B6-4C31-4ADF-A535-18C1808ECB08}" srcOrd="3" destOrd="0" parTransId="{05998067-8717-421B-9708-54223A1812ED}" sibTransId="{8977D935-669C-4223-905C-4FD8EA26BB59}"/>
    <dgm:cxn modelId="{840516C4-1AF6-49FE-9DB7-33F158D48D23}" type="presOf" srcId="{51CA939C-1502-4D36-B38E-C7BAB5BD733A}" destId="{732D3181-187E-4A74-8A0C-349954F047C8}" srcOrd="0" destOrd="0" presId="urn:microsoft.com/office/officeart/2005/8/layout/chevron1"/>
    <dgm:cxn modelId="{A2635BF3-5896-4F06-B921-445F51D679C7}" srcId="{3AB2201D-2245-48D1-9047-CF889B5F92C3}" destId="{7650CD68-DA41-4EED-BE9E-8D6AF3C00300}" srcOrd="1" destOrd="0" parTransId="{AF4DD3F1-60FB-4A18-A683-493F041165F5}" sibTransId="{8E2B2D01-3EB4-4AAD-A24F-B185F6E02203}"/>
    <dgm:cxn modelId="{4503C2FE-3C15-4D7C-95A8-1D463BEF32AC}" type="presOf" srcId="{7650CD68-DA41-4EED-BE9E-8D6AF3C00300}" destId="{CECD8D29-D387-41FF-B72E-230D4046701D}" srcOrd="0" destOrd="0" presId="urn:microsoft.com/office/officeart/2005/8/layout/chevron1"/>
    <dgm:cxn modelId="{E4C2397D-637B-4258-B606-B19BDD24C205}" type="presParOf" srcId="{A68519C7-4A70-4AC1-9F1F-729684EB565F}" destId="{EC3C4118-05C0-43D8-967A-13AA48BF8ED0}" srcOrd="0" destOrd="0" presId="urn:microsoft.com/office/officeart/2005/8/layout/chevron1"/>
    <dgm:cxn modelId="{05E7CCAD-E109-4735-ABA5-787CD95DAF9A}" type="presParOf" srcId="{A68519C7-4A70-4AC1-9F1F-729684EB565F}" destId="{85B704D7-41F9-4AF9-B59E-1CA32EF596CA}" srcOrd="1" destOrd="0" presId="urn:microsoft.com/office/officeart/2005/8/layout/chevron1"/>
    <dgm:cxn modelId="{A5D08980-AD96-4542-B629-C8E544E759B7}" type="presParOf" srcId="{A68519C7-4A70-4AC1-9F1F-729684EB565F}" destId="{CECD8D29-D387-41FF-B72E-230D4046701D}" srcOrd="2" destOrd="0" presId="urn:microsoft.com/office/officeart/2005/8/layout/chevron1"/>
    <dgm:cxn modelId="{9CCCE4F7-B7EE-4E1F-9F1C-D81D625033FE}" type="presParOf" srcId="{A68519C7-4A70-4AC1-9F1F-729684EB565F}" destId="{1E3145C0-106B-4387-B175-6E19F172F186}" srcOrd="3" destOrd="0" presId="urn:microsoft.com/office/officeart/2005/8/layout/chevron1"/>
    <dgm:cxn modelId="{3701CB06-2DAB-4C0B-9C40-6FBC69006F30}" type="presParOf" srcId="{A68519C7-4A70-4AC1-9F1F-729684EB565F}" destId="{F8740FAD-7D57-490A-935B-2F7D082DDAAF}" srcOrd="4" destOrd="0" presId="urn:microsoft.com/office/officeart/2005/8/layout/chevron1"/>
    <dgm:cxn modelId="{7D330C73-78A0-405F-9AFD-433487B1C938}" type="presParOf" srcId="{A68519C7-4A70-4AC1-9F1F-729684EB565F}" destId="{B50E4122-B992-4BD9-9404-B026CC01C75A}" srcOrd="5" destOrd="0" presId="urn:microsoft.com/office/officeart/2005/8/layout/chevron1"/>
    <dgm:cxn modelId="{7160D4F1-0DC5-4AB1-A1CC-45591147E69A}" type="presParOf" srcId="{A68519C7-4A70-4AC1-9F1F-729684EB565F}" destId="{910D2491-6778-478E-9A4D-85436DA90D68}" srcOrd="6" destOrd="0" presId="urn:microsoft.com/office/officeart/2005/8/layout/chevron1"/>
    <dgm:cxn modelId="{DCD59ABF-C405-41ED-8F7F-07F13AEBC429}" type="presParOf" srcId="{A68519C7-4A70-4AC1-9F1F-729684EB565F}" destId="{B195FAB1-D97C-4BF8-B974-9D0DB20AD8EB}" srcOrd="7" destOrd="0" presId="urn:microsoft.com/office/officeart/2005/8/layout/chevron1"/>
    <dgm:cxn modelId="{BEDB76C8-781B-4A30-9A4F-7A9238B014F2}" type="presParOf" srcId="{A68519C7-4A70-4AC1-9F1F-729684EB565F}" destId="{732D3181-187E-4A74-8A0C-349954F047C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B2201D-2245-48D1-9047-CF889B5F92C3}" type="doc">
      <dgm:prSet loTypeId="urn:microsoft.com/office/officeart/2005/8/layout/chevron1" loCatId="process" qsTypeId="urn:microsoft.com/office/officeart/2005/8/quickstyle/simple3" qsCatId="simple" csTypeId="urn:microsoft.com/office/officeart/2005/8/colors/accent4_2" csCatId="accent4" phldr="1"/>
      <dgm:spPr/>
    </dgm:pt>
    <dgm:pt modelId="{AB94629D-C47D-408F-964F-990C2EA9F14F}">
      <dgm:prSet phldrT="[Texto]" custT="1"/>
      <dgm:spPr>
        <a:xfrm>
          <a:off x="2284" y="196885"/>
          <a:ext cx="1606941" cy="542229"/>
        </a:xfrm>
        <a:prstGeom prst="chevron">
          <a:avLst/>
        </a:prstGeom>
        <a:solidFill>
          <a:schemeClr val="accent4"/>
        </a:solidFill>
      </dgm:spPr>
      <dgm:t>
        <a:bodyPr/>
        <a:lstStyle/>
        <a:p>
          <a:pPr>
            <a:buNone/>
          </a:pPr>
          <a:r>
            <a:rPr lang="pt-PT" sz="1200" b="1" dirty="0">
              <a:latin typeface="Segoe UI"/>
              <a:ea typeface="+mn-ea"/>
              <a:cs typeface="+mn-cs"/>
            </a:rPr>
            <a:t>Introdução</a:t>
          </a:r>
          <a:endParaRPr lang="pt-PT" sz="1100" b="1" dirty="0">
            <a:latin typeface="Segoe UI"/>
            <a:ea typeface="+mn-ea"/>
            <a:cs typeface="+mn-cs"/>
          </a:endParaRPr>
        </a:p>
      </dgm:t>
    </dgm:pt>
    <dgm:pt modelId="{D5F77686-03C8-454D-B1F6-72630E3BDE9B}" type="parTrans" cxnId="{511E6F67-C03E-408B-9DC9-82AF79E506CA}">
      <dgm:prSet/>
      <dgm:spPr/>
      <dgm:t>
        <a:bodyPr/>
        <a:lstStyle/>
        <a:p>
          <a:endParaRPr lang="pt-PT" sz="900"/>
        </a:p>
      </dgm:t>
    </dgm:pt>
    <dgm:pt modelId="{BD5B457C-DD09-4246-8BD3-229405AF2DA3}" type="sibTrans" cxnId="{511E6F67-C03E-408B-9DC9-82AF79E506CA}">
      <dgm:prSet/>
      <dgm:spPr/>
      <dgm:t>
        <a:bodyPr/>
        <a:lstStyle/>
        <a:p>
          <a:endParaRPr lang="pt-PT" sz="900"/>
        </a:p>
      </dgm:t>
    </dgm:pt>
    <dgm:pt modelId="{7650CD68-DA41-4EED-BE9E-8D6AF3C00300}">
      <dgm:prSet phldrT="[Texto]" custT="1"/>
      <dgm:spPr>
        <a:xfrm>
          <a:off x="1484657" y="218861"/>
          <a:ext cx="1245691" cy="498276"/>
        </a:xfrm>
        <a:prstGeom prst="chevron">
          <a:avLst/>
        </a:prstGeom>
        <a:solidFill>
          <a:srgbClr val="D1A3A9"/>
        </a:solidFill>
      </dgm:spPr>
      <dgm:t>
        <a:bodyPr/>
        <a:lstStyle/>
        <a:p>
          <a:pPr>
            <a:buNone/>
          </a:pPr>
          <a:r>
            <a:rPr lang="pt-PT" sz="900" dirty="0">
              <a:latin typeface="Segoe UI"/>
              <a:ea typeface="+mn-ea"/>
              <a:cs typeface="+mn-cs"/>
            </a:rPr>
            <a:t>Metodologia</a:t>
          </a:r>
        </a:p>
      </dgm:t>
    </dgm:pt>
    <dgm:pt modelId="{AF4DD3F1-60FB-4A18-A683-493F041165F5}" type="parTrans" cxnId="{A2635BF3-5896-4F06-B921-445F51D679C7}">
      <dgm:prSet/>
      <dgm:spPr/>
      <dgm:t>
        <a:bodyPr/>
        <a:lstStyle/>
        <a:p>
          <a:endParaRPr lang="pt-PT" sz="900"/>
        </a:p>
      </dgm:t>
    </dgm:pt>
    <dgm:pt modelId="{8E2B2D01-3EB4-4AAD-A24F-B185F6E02203}" type="sibTrans" cxnId="{A2635BF3-5896-4F06-B921-445F51D679C7}">
      <dgm:prSet/>
      <dgm:spPr/>
      <dgm:t>
        <a:bodyPr/>
        <a:lstStyle/>
        <a:p>
          <a:endParaRPr lang="pt-PT" sz="900"/>
        </a:p>
      </dgm:t>
    </dgm:pt>
    <dgm:pt modelId="{392FA864-161E-4A6F-AD40-B407A3EF609C}">
      <dgm:prSet phldrT="[Texto]" custT="1"/>
      <dgm:spPr>
        <a:xfrm>
          <a:off x="2605779" y="218861"/>
          <a:ext cx="1245691" cy="498276"/>
        </a:xfrm>
        <a:prstGeom prst="chevron">
          <a:avLst/>
        </a:prstGeom>
      </dgm:spPr>
      <dgm:t>
        <a:bodyPr/>
        <a:lstStyle/>
        <a:p>
          <a:pPr>
            <a:buNone/>
          </a:pPr>
          <a:r>
            <a:rPr lang="pt-PT" sz="900" dirty="0">
              <a:latin typeface="Segoe UI"/>
              <a:ea typeface="+mn-ea"/>
              <a:cs typeface="+mn-cs"/>
            </a:rPr>
            <a:t>Resultados</a:t>
          </a:r>
        </a:p>
      </dgm:t>
    </dgm:pt>
    <dgm:pt modelId="{37F19FA3-7BD6-4AE5-9D55-DDBE6E5FD002}" type="parTrans" cxnId="{57BE9848-B5BA-4FAC-85FA-39EC26BA7CA2}">
      <dgm:prSet/>
      <dgm:spPr/>
      <dgm:t>
        <a:bodyPr/>
        <a:lstStyle/>
        <a:p>
          <a:endParaRPr lang="pt-PT" sz="900"/>
        </a:p>
      </dgm:t>
    </dgm:pt>
    <dgm:pt modelId="{7744E7D4-4B50-4408-BE84-64FF3EEF8CFF}" type="sibTrans" cxnId="{57BE9848-B5BA-4FAC-85FA-39EC26BA7CA2}">
      <dgm:prSet/>
      <dgm:spPr/>
      <dgm:t>
        <a:bodyPr/>
        <a:lstStyle/>
        <a:p>
          <a:endParaRPr lang="pt-PT" sz="900"/>
        </a:p>
      </dgm:t>
    </dgm:pt>
    <dgm:pt modelId="{A59587B6-4C31-4ADF-A535-18C1808ECB08}">
      <dgm:prSet phldrT="[Texto]" custT="1"/>
      <dgm:spPr>
        <a:xfrm>
          <a:off x="3726901" y="218861"/>
          <a:ext cx="1245691" cy="498276"/>
        </a:xfrm>
        <a:prstGeom prst="chevron">
          <a:avLst/>
        </a:prstGeom>
      </dgm:spPr>
      <dgm:t>
        <a:bodyPr/>
        <a:lstStyle/>
        <a:p>
          <a:pPr>
            <a:buNone/>
          </a:pPr>
          <a:r>
            <a:rPr lang="pt-PT" sz="900" b="0" dirty="0">
              <a:latin typeface="Segoe UI"/>
              <a:ea typeface="+mn-ea"/>
              <a:cs typeface="+mn-cs"/>
            </a:rPr>
            <a:t>Discussão</a:t>
          </a:r>
        </a:p>
      </dgm:t>
    </dgm:pt>
    <dgm:pt modelId="{05998067-8717-421B-9708-54223A1812ED}" type="parTrans" cxnId="{B6F43AC0-31C1-4514-B147-CFD7949F2A3C}">
      <dgm:prSet/>
      <dgm:spPr/>
      <dgm:t>
        <a:bodyPr/>
        <a:lstStyle/>
        <a:p>
          <a:endParaRPr lang="pt-PT" sz="900"/>
        </a:p>
      </dgm:t>
    </dgm:pt>
    <dgm:pt modelId="{8977D935-669C-4223-905C-4FD8EA26BB59}" type="sibTrans" cxnId="{B6F43AC0-31C1-4514-B147-CFD7949F2A3C}">
      <dgm:prSet/>
      <dgm:spPr/>
      <dgm:t>
        <a:bodyPr/>
        <a:lstStyle/>
        <a:p>
          <a:endParaRPr lang="pt-PT" sz="900"/>
        </a:p>
      </dgm:t>
    </dgm:pt>
    <dgm:pt modelId="{51CA939C-1502-4D36-B38E-C7BAB5BD733A}">
      <dgm:prSet phldrT="[Texto]" custT="1"/>
      <dgm:spPr>
        <a:xfrm>
          <a:off x="4848024" y="218861"/>
          <a:ext cx="1245691" cy="498276"/>
        </a:xfrm>
        <a:prstGeom prst="chevron">
          <a:avLst/>
        </a:prstGeom>
      </dgm:spPr>
      <dgm:t>
        <a:bodyPr/>
        <a:lstStyle/>
        <a:p>
          <a:pPr>
            <a:buNone/>
          </a:pPr>
          <a:r>
            <a:rPr lang="pt-PT" sz="900" dirty="0">
              <a:latin typeface="Segoe UI"/>
              <a:ea typeface="+mn-ea"/>
              <a:cs typeface="+mn-cs"/>
            </a:rPr>
            <a:t>Conclusões</a:t>
          </a:r>
        </a:p>
      </dgm:t>
    </dgm:pt>
    <dgm:pt modelId="{2D0ECA2A-CEAD-4C60-8637-DEB4776C4108}" type="parTrans" cxnId="{CB16D08A-F8A3-4DAC-83E6-9110312ABB02}">
      <dgm:prSet/>
      <dgm:spPr/>
      <dgm:t>
        <a:bodyPr/>
        <a:lstStyle/>
        <a:p>
          <a:endParaRPr lang="pt-PT" sz="900"/>
        </a:p>
      </dgm:t>
    </dgm:pt>
    <dgm:pt modelId="{45B260B2-6102-4755-8CBE-033F12424E2B}" type="sibTrans" cxnId="{CB16D08A-F8A3-4DAC-83E6-9110312ABB02}">
      <dgm:prSet/>
      <dgm:spPr/>
      <dgm:t>
        <a:bodyPr/>
        <a:lstStyle/>
        <a:p>
          <a:endParaRPr lang="pt-PT" sz="900"/>
        </a:p>
      </dgm:t>
    </dgm:pt>
    <dgm:pt modelId="{A68519C7-4A70-4AC1-9F1F-729684EB565F}" type="pres">
      <dgm:prSet presAssocID="{3AB2201D-2245-48D1-9047-CF889B5F92C3}" presName="Name0" presStyleCnt="0">
        <dgm:presLayoutVars>
          <dgm:dir/>
          <dgm:animLvl val="lvl"/>
          <dgm:resizeHandles val="exact"/>
        </dgm:presLayoutVars>
      </dgm:prSet>
      <dgm:spPr/>
    </dgm:pt>
    <dgm:pt modelId="{EC3C4118-05C0-43D8-967A-13AA48BF8ED0}" type="pres">
      <dgm:prSet presAssocID="{AB94629D-C47D-408F-964F-990C2EA9F14F}" presName="parTxOnly" presStyleLbl="node1" presStyleIdx="0" presStyleCnt="5" custScaleX="129000" custScaleY="108821">
        <dgm:presLayoutVars>
          <dgm:chMax val="0"/>
          <dgm:chPref val="0"/>
          <dgm:bulletEnabled val="1"/>
        </dgm:presLayoutVars>
      </dgm:prSet>
      <dgm:spPr/>
    </dgm:pt>
    <dgm:pt modelId="{85B704D7-41F9-4AF9-B59E-1CA32EF596CA}" type="pres">
      <dgm:prSet presAssocID="{BD5B457C-DD09-4246-8BD3-229405AF2DA3}" presName="parTxOnlySpace" presStyleCnt="0"/>
      <dgm:spPr/>
    </dgm:pt>
    <dgm:pt modelId="{CECD8D29-D387-41FF-B72E-230D4046701D}" type="pres">
      <dgm:prSet presAssocID="{7650CD68-DA41-4EED-BE9E-8D6AF3C00300}" presName="parTxOnly" presStyleLbl="node1" presStyleIdx="1" presStyleCnt="5" custScaleX="106225" custScaleY="98638" custLinFactNeighborY="-2039">
        <dgm:presLayoutVars>
          <dgm:chMax val="0"/>
          <dgm:chPref val="0"/>
          <dgm:bulletEnabled val="1"/>
        </dgm:presLayoutVars>
      </dgm:prSet>
      <dgm:spPr/>
    </dgm:pt>
    <dgm:pt modelId="{1E3145C0-106B-4387-B175-6E19F172F186}" type="pres">
      <dgm:prSet presAssocID="{8E2B2D01-3EB4-4AAD-A24F-B185F6E02203}" presName="parTxOnlySpace" presStyleCnt="0"/>
      <dgm:spPr/>
    </dgm:pt>
    <dgm:pt modelId="{F8740FAD-7D57-490A-935B-2F7D082DDAAF}" type="pres">
      <dgm:prSet presAssocID="{392FA864-161E-4A6F-AD40-B407A3EF609C}" presName="parTxOnly" presStyleLbl="node1" presStyleIdx="2" presStyleCnt="5" custScaleX="106225" custScaleY="98638">
        <dgm:presLayoutVars>
          <dgm:chMax val="0"/>
          <dgm:chPref val="0"/>
          <dgm:bulletEnabled val="1"/>
        </dgm:presLayoutVars>
      </dgm:prSet>
      <dgm:spPr/>
    </dgm:pt>
    <dgm:pt modelId="{B50E4122-B992-4BD9-9404-B026CC01C75A}" type="pres">
      <dgm:prSet presAssocID="{7744E7D4-4B50-4408-BE84-64FF3EEF8CFF}" presName="parTxOnlySpace" presStyleCnt="0"/>
      <dgm:spPr/>
    </dgm:pt>
    <dgm:pt modelId="{910D2491-6778-478E-9A4D-85436DA90D68}" type="pres">
      <dgm:prSet presAssocID="{A59587B6-4C31-4ADF-A535-18C1808ECB08}" presName="parTxOnly" presStyleLbl="node1" presStyleIdx="3" presStyleCnt="5" custScaleX="106225" custScaleY="98638">
        <dgm:presLayoutVars>
          <dgm:chMax val="0"/>
          <dgm:chPref val="0"/>
          <dgm:bulletEnabled val="1"/>
        </dgm:presLayoutVars>
      </dgm:prSet>
      <dgm:spPr/>
    </dgm:pt>
    <dgm:pt modelId="{B195FAB1-D97C-4BF8-B974-9D0DB20AD8EB}" type="pres">
      <dgm:prSet presAssocID="{8977D935-669C-4223-905C-4FD8EA26BB59}" presName="parTxOnlySpace" presStyleCnt="0"/>
      <dgm:spPr/>
    </dgm:pt>
    <dgm:pt modelId="{732D3181-187E-4A74-8A0C-349954F047C8}" type="pres">
      <dgm:prSet presAssocID="{51CA939C-1502-4D36-B38E-C7BAB5BD733A}" presName="parTxOnly" presStyleLbl="node1" presStyleIdx="4" presStyleCnt="5" custScaleX="106225" custScaleY="98638">
        <dgm:presLayoutVars>
          <dgm:chMax val="0"/>
          <dgm:chPref val="0"/>
          <dgm:bulletEnabled val="1"/>
        </dgm:presLayoutVars>
      </dgm:prSet>
      <dgm:spPr/>
    </dgm:pt>
  </dgm:ptLst>
  <dgm:cxnLst>
    <dgm:cxn modelId="{0EF1A91D-AB22-432D-B20F-1E51EF49018A}" type="presOf" srcId="{A59587B6-4C31-4ADF-A535-18C1808ECB08}" destId="{910D2491-6778-478E-9A4D-85436DA90D68}" srcOrd="0" destOrd="0" presId="urn:microsoft.com/office/officeart/2005/8/layout/chevron1"/>
    <dgm:cxn modelId="{49FD1C25-6F14-4B1D-A8C0-C4B3B5999087}" type="presOf" srcId="{392FA864-161E-4A6F-AD40-B407A3EF609C}" destId="{F8740FAD-7D57-490A-935B-2F7D082DDAAF}" srcOrd="0" destOrd="0" presId="urn:microsoft.com/office/officeart/2005/8/layout/chevron1"/>
    <dgm:cxn modelId="{511E6F67-C03E-408B-9DC9-82AF79E506CA}" srcId="{3AB2201D-2245-48D1-9047-CF889B5F92C3}" destId="{AB94629D-C47D-408F-964F-990C2EA9F14F}" srcOrd="0" destOrd="0" parTransId="{D5F77686-03C8-454D-B1F6-72630E3BDE9B}" sibTransId="{BD5B457C-DD09-4246-8BD3-229405AF2DA3}"/>
    <dgm:cxn modelId="{57BE9848-B5BA-4FAC-85FA-39EC26BA7CA2}" srcId="{3AB2201D-2245-48D1-9047-CF889B5F92C3}" destId="{392FA864-161E-4A6F-AD40-B407A3EF609C}" srcOrd="2" destOrd="0" parTransId="{37F19FA3-7BD6-4AE5-9D55-DDBE6E5FD002}" sibTransId="{7744E7D4-4B50-4408-BE84-64FF3EEF8CFF}"/>
    <dgm:cxn modelId="{CB16D08A-F8A3-4DAC-83E6-9110312ABB02}" srcId="{3AB2201D-2245-48D1-9047-CF889B5F92C3}" destId="{51CA939C-1502-4D36-B38E-C7BAB5BD733A}" srcOrd="4" destOrd="0" parTransId="{2D0ECA2A-CEAD-4C60-8637-DEB4776C4108}" sibTransId="{45B260B2-6102-4755-8CBE-033F12424E2B}"/>
    <dgm:cxn modelId="{ABF2F98D-851C-4DAF-826F-656593F66CCB}" type="presOf" srcId="{AB94629D-C47D-408F-964F-990C2EA9F14F}" destId="{EC3C4118-05C0-43D8-967A-13AA48BF8ED0}" srcOrd="0" destOrd="0" presId="urn:microsoft.com/office/officeart/2005/8/layout/chevron1"/>
    <dgm:cxn modelId="{91FD79BF-D030-42ED-9E33-65C61CFEA02F}" type="presOf" srcId="{3AB2201D-2245-48D1-9047-CF889B5F92C3}" destId="{A68519C7-4A70-4AC1-9F1F-729684EB565F}" srcOrd="0" destOrd="0" presId="urn:microsoft.com/office/officeart/2005/8/layout/chevron1"/>
    <dgm:cxn modelId="{B6F43AC0-31C1-4514-B147-CFD7949F2A3C}" srcId="{3AB2201D-2245-48D1-9047-CF889B5F92C3}" destId="{A59587B6-4C31-4ADF-A535-18C1808ECB08}" srcOrd="3" destOrd="0" parTransId="{05998067-8717-421B-9708-54223A1812ED}" sibTransId="{8977D935-669C-4223-905C-4FD8EA26BB59}"/>
    <dgm:cxn modelId="{840516C4-1AF6-49FE-9DB7-33F158D48D23}" type="presOf" srcId="{51CA939C-1502-4D36-B38E-C7BAB5BD733A}" destId="{732D3181-187E-4A74-8A0C-349954F047C8}" srcOrd="0" destOrd="0" presId="urn:microsoft.com/office/officeart/2005/8/layout/chevron1"/>
    <dgm:cxn modelId="{A2635BF3-5896-4F06-B921-445F51D679C7}" srcId="{3AB2201D-2245-48D1-9047-CF889B5F92C3}" destId="{7650CD68-DA41-4EED-BE9E-8D6AF3C00300}" srcOrd="1" destOrd="0" parTransId="{AF4DD3F1-60FB-4A18-A683-493F041165F5}" sibTransId="{8E2B2D01-3EB4-4AAD-A24F-B185F6E02203}"/>
    <dgm:cxn modelId="{4503C2FE-3C15-4D7C-95A8-1D463BEF32AC}" type="presOf" srcId="{7650CD68-DA41-4EED-BE9E-8D6AF3C00300}" destId="{CECD8D29-D387-41FF-B72E-230D4046701D}" srcOrd="0" destOrd="0" presId="urn:microsoft.com/office/officeart/2005/8/layout/chevron1"/>
    <dgm:cxn modelId="{E4C2397D-637B-4258-B606-B19BDD24C205}" type="presParOf" srcId="{A68519C7-4A70-4AC1-9F1F-729684EB565F}" destId="{EC3C4118-05C0-43D8-967A-13AA48BF8ED0}" srcOrd="0" destOrd="0" presId="urn:microsoft.com/office/officeart/2005/8/layout/chevron1"/>
    <dgm:cxn modelId="{05E7CCAD-E109-4735-ABA5-787CD95DAF9A}" type="presParOf" srcId="{A68519C7-4A70-4AC1-9F1F-729684EB565F}" destId="{85B704D7-41F9-4AF9-B59E-1CA32EF596CA}" srcOrd="1" destOrd="0" presId="urn:microsoft.com/office/officeart/2005/8/layout/chevron1"/>
    <dgm:cxn modelId="{A5D08980-AD96-4542-B629-C8E544E759B7}" type="presParOf" srcId="{A68519C7-4A70-4AC1-9F1F-729684EB565F}" destId="{CECD8D29-D387-41FF-B72E-230D4046701D}" srcOrd="2" destOrd="0" presId="urn:microsoft.com/office/officeart/2005/8/layout/chevron1"/>
    <dgm:cxn modelId="{9CCCE4F7-B7EE-4E1F-9F1C-D81D625033FE}" type="presParOf" srcId="{A68519C7-4A70-4AC1-9F1F-729684EB565F}" destId="{1E3145C0-106B-4387-B175-6E19F172F186}" srcOrd="3" destOrd="0" presId="urn:microsoft.com/office/officeart/2005/8/layout/chevron1"/>
    <dgm:cxn modelId="{3701CB06-2DAB-4C0B-9C40-6FBC69006F30}" type="presParOf" srcId="{A68519C7-4A70-4AC1-9F1F-729684EB565F}" destId="{F8740FAD-7D57-490A-935B-2F7D082DDAAF}" srcOrd="4" destOrd="0" presId="urn:microsoft.com/office/officeart/2005/8/layout/chevron1"/>
    <dgm:cxn modelId="{7D330C73-78A0-405F-9AFD-433487B1C938}" type="presParOf" srcId="{A68519C7-4A70-4AC1-9F1F-729684EB565F}" destId="{B50E4122-B992-4BD9-9404-B026CC01C75A}" srcOrd="5" destOrd="0" presId="urn:microsoft.com/office/officeart/2005/8/layout/chevron1"/>
    <dgm:cxn modelId="{7160D4F1-0DC5-4AB1-A1CC-45591147E69A}" type="presParOf" srcId="{A68519C7-4A70-4AC1-9F1F-729684EB565F}" destId="{910D2491-6778-478E-9A4D-85436DA90D68}" srcOrd="6" destOrd="0" presId="urn:microsoft.com/office/officeart/2005/8/layout/chevron1"/>
    <dgm:cxn modelId="{DCD59ABF-C405-41ED-8F7F-07F13AEBC429}" type="presParOf" srcId="{A68519C7-4A70-4AC1-9F1F-729684EB565F}" destId="{B195FAB1-D97C-4BF8-B974-9D0DB20AD8EB}" srcOrd="7" destOrd="0" presId="urn:microsoft.com/office/officeart/2005/8/layout/chevron1"/>
    <dgm:cxn modelId="{BEDB76C8-781B-4A30-9A4F-7A9238B014F2}" type="presParOf" srcId="{A68519C7-4A70-4AC1-9F1F-729684EB565F}" destId="{732D3181-187E-4A74-8A0C-349954F047C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3AB2201D-2245-48D1-9047-CF889B5F92C3}" type="doc">
      <dgm:prSet loTypeId="urn:microsoft.com/office/officeart/2005/8/layout/chevron1" loCatId="process" qsTypeId="urn:microsoft.com/office/officeart/2005/8/quickstyle/simple3" qsCatId="simple" csTypeId="urn:microsoft.com/office/officeart/2005/8/colors/accent4_2" csCatId="accent4" phldr="1"/>
      <dgm:spPr/>
    </dgm:pt>
    <dgm:pt modelId="{AB94629D-C47D-408F-964F-990C2EA9F14F}">
      <dgm:prSet phldrT="[Texto]" custT="1"/>
      <dgm:spPr>
        <a:xfrm>
          <a:off x="2284" y="196885"/>
          <a:ext cx="1606941" cy="542229"/>
        </a:xfrm>
        <a:prstGeom prst="chevron">
          <a:avLst/>
        </a:prstGeom>
        <a:solidFill>
          <a:schemeClr val="accent4"/>
        </a:solidFill>
      </dgm:spPr>
      <dgm:t>
        <a:bodyPr/>
        <a:lstStyle/>
        <a:p>
          <a:pPr>
            <a:buNone/>
          </a:pPr>
          <a:r>
            <a:rPr lang="pt-PT" sz="1200" b="1" dirty="0">
              <a:latin typeface="Segoe UI"/>
              <a:ea typeface="+mn-ea"/>
              <a:cs typeface="+mn-cs"/>
            </a:rPr>
            <a:t>Introdução</a:t>
          </a:r>
          <a:endParaRPr lang="pt-PT" sz="1100" b="1" dirty="0">
            <a:latin typeface="Segoe UI"/>
            <a:ea typeface="+mn-ea"/>
            <a:cs typeface="+mn-cs"/>
          </a:endParaRPr>
        </a:p>
      </dgm:t>
    </dgm:pt>
    <dgm:pt modelId="{D5F77686-03C8-454D-B1F6-72630E3BDE9B}" type="parTrans" cxnId="{511E6F67-C03E-408B-9DC9-82AF79E506CA}">
      <dgm:prSet/>
      <dgm:spPr/>
      <dgm:t>
        <a:bodyPr/>
        <a:lstStyle/>
        <a:p>
          <a:endParaRPr lang="pt-PT" sz="900"/>
        </a:p>
      </dgm:t>
    </dgm:pt>
    <dgm:pt modelId="{BD5B457C-DD09-4246-8BD3-229405AF2DA3}" type="sibTrans" cxnId="{511E6F67-C03E-408B-9DC9-82AF79E506CA}">
      <dgm:prSet/>
      <dgm:spPr/>
      <dgm:t>
        <a:bodyPr/>
        <a:lstStyle/>
        <a:p>
          <a:endParaRPr lang="pt-PT" sz="900"/>
        </a:p>
      </dgm:t>
    </dgm:pt>
    <dgm:pt modelId="{7650CD68-DA41-4EED-BE9E-8D6AF3C00300}">
      <dgm:prSet phldrT="[Texto]" custT="1"/>
      <dgm:spPr>
        <a:xfrm>
          <a:off x="1484657" y="218861"/>
          <a:ext cx="1245691" cy="498276"/>
        </a:xfrm>
        <a:prstGeom prst="chevron">
          <a:avLst/>
        </a:prstGeom>
        <a:solidFill>
          <a:srgbClr val="D1A3A9"/>
        </a:solidFill>
      </dgm:spPr>
      <dgm:t>
        <a:bodyPr/>
        <a:lstStyle/>
        <a:p>
          <a:pPr>
            <a:buNone/>
          </a:pPr>
          <a:r>
            <a:rPr lang="pt-PT" sz="900" dirty="0">
              <a:latin typeface="Segoe UI"/>
              <a:ea typeface="+mn-ea"/>
              <a:cs typeface="+mn-cs"/>
            </a:rPr>
            <a:t>Metodologia</a:t>
          </a:r>
        </a:p>
      </dgm:t>
    </dgm:pt>
    <dgm:pt modelId="{AF4DD3F1-60FB-4A18-A683-493F041165F5}" type="parTrans" cxnId="{A2635BF3-5896-4F06-B921-445F51D679C7}">
      <dgm:prSet/>
      <dgm:spPr/>
      <dgm:t>
        <a:bodyPr/>
        <a:lstStyle/>
        <a:p>
          <a:endParaRPr lang="pt-PT" sz="900"/>
        </a:p>
      </dgm:t>
    </dgm:pt>
    <dgm:pt modelId="{8E2B2D01-3EB4-4AAD-A24F-B185F6E02203}" type="sibTrans" cxnId="{A2635BF3-5896-4F06-B921-445F51D679C7}">
      <dgm:prSet/>
      <dgm:spPr/>
      <dgm:t>
        <a:bodyPr/>
        <a:lstStyle/>
        <a:p>
          <a:endParaRPr lang="pt-PT" sz="900"/>
        </a:p>
      </dgm:t>
    </dgm:pt>
    <dgm:pt modelId="{392FA864-161E-4A6F-AD40-B407A3EF609C}">
      <dgm:prSet phldrT="[Texto]" custT="1"/>
      <dgm:spPr>
        <a:xfrm>
          <a:off x="2605779" y="218861"/>
          <a:ext cx="1245691" cy="498276"/>
        </a:xfrm>
        <a:prstGeom prst="chevron">
          <a:avLst/>
        </a:prstGeom>
      </dgm:spPr>
      <dgm:t>
        <a:bodyPr/>
        <a:lstStyle/>
        <a:p>
          <a:pPr>
            <a:buNone/>
          </a:pPr>
          <a:r>
            <a:rPr lang="pt-PT" sz="900" dirty="0">
              <a:latin typeface="Segoe UI"/>
              <a:ea typeface="+mn-ea"/>
              <a:cs typeface="+mn-cs"/>
            </a:rPr>
            <a:t>Resultados</a:t>
          </a:r>
        </a:p>
      </dgm:t>
    </dgm:pt>
    <dgm:pt modelId="{37F19FA3-7BD6-4AE5-9D55-DDBE6E5FD002}" type="parTrans" cxnId="{57BE9848-B5BA-4FAC-85FA-39EC26BA7CA2}">
      <dgm:prSet/>
      <dgm:spPr/>
      <dgm:t>
        <a:bodyPr/>
        <a:lstStyle/>
        <a:p>
          <a:endParaRPr lang="pt-PT" sz="900"/>
        </a:p>
      </dgm:t>
    </dgm:pt>
    <dgm:pt modelId="{7744E7D4-4B50-4408-BE84-64FF3EEF8CFF}" type="sibTrans" cxnId="{57BE9848-B5BA-4FAC-85FA-39EC26BA7CA2}">
      <dgm:prSet/>
      <dgm:spPr/>
      <dgm:t>
        <a:bodyPr/>
        <a:lstStyle/>
        <a:p>
          <a:endParaRPr lang="pt-PT" sz="900"/>
        </a:p>
      </dgm:t>
    </dgm:pt>
    <dgm:pt modelId="{A59587B6-4C31-4ADF-A535-18C1808ECB08}">
      <dgm:prSet phldrT="[Texto]" custT="1"/>
      <dgm:spPr>
        <a:xfrm>
          <a:off x="3726901" y="218861"/>
          <a:ext cx="1245691" cy="498276"/>
        </a:xfrm>
        <a:prstGeom prst="chevron">
          <a:avLst/>
        </a:prstGeom>
      </dgm:spPr>
      <dgm:t>
        <a:bodyPr/>
        <a:lstStyle/>
        <a:p>
          <a:pPr>
            <a:buNone/>
          </a:pPr>
          <a:r>
            <a:rPr lang="pt-PT" sz="900" b="0" dirty="0">
              <a:latin typeface="Segoe UI"/>
              <a:ea typeface="+mn-ea"/>
              <a:cs typeface="+mn-cs"/>
            </a:rPr>
            <a:t>Discussão</a:t>
          </a:r>
        </a:p>
      </dgm:t>
    </dgm:pt>
    <dgm:pt modelId="{05998067-8717-421B-9708-54223A1812ED}" type="parTrans" cxnId="{B6F43AC0-31C1-4514-B147-CFD7949F2A3C}">
      <dgm:prSet/>
      <dgm:spPr/>
      <dgm:t>
        <a:bodyPr/>
        <a:lstStyle/>
        <a:p>
          <a:endParaRPr lang="pt-PT" sz="900"/>
        </a:p>
      </dgm:t>
    </dgm:pt>
    <dgm:pt modelId="{8977D935-669C-4223-905C-4FD8EA26BB59}" type="sibTrans" cxnId="{B6F43AC0-31C1-4514-B147-CFD7949F2A3C}">
      <dgm:prSet/>
      <dgm:spPr/>
      <dgm:t>
        <a:bodyPr/>
        <a:lstStyle/>
        <a:p>
          <a:endParaRPr lang="pt-PT" sz="900"/>
        </a:p>
      </dgm:t>
    </dgm:pt>
    <dgm:pt modelId="{51CA939C-1502-4D36-B38E-C7BAB5BD733A}">
      <dgm:prSet phldrT="[Texto]" custT="1"/>
      <dgm:spPr>
        <a:xfrm>
          <a:off x="4848024" y="218861"/>
          <a:ext cx="1245691" cy="498276"/>
        </a:xfrm>
        <a:prstGeom prst="chevron">
          <a:avLst/>
        </a:prstGeom>
      </dgm:spPr>
      <dgm:t>
        <a:bodyPr/>
        <a:lstStyle/>
        <a:p>
          <a:pPr>
            <a:buNone/>
          </a:pPr>
          <a:r>
            <a:rPr lang="pt-PT" sz="900" dirty="0">
              <a:latin typeface="Segoe UI"/>
              <a:ea typeface="+mn-ea"/>
              <a:cs typeface="+mn-cs"/>
            </a:rPr>
            <a:t>Conclusões</a:t>
          </a:r>
        </a:p>
      </dgm:t>
    </dgm:pt>
    <dgm:pt modelId="{2D0ECA2A-CEAD-4C60-8637-DEB4776C4108}" type="parTrans" cxnId="{CB16D08A-F8A3-4DAC-83E6-9110312ABB02}">
      <dgm:prSet/>
      <dgm:spPr/>
      <dgm:t>
        <a:bodyPr/>
        <a:lstStyle/>
        <a:p>
          <a:endParaRPr lang="pt-PT" sz="900"/>
        </a:p>
      </dgm:t>
    </dgm:pt>
    <dgm:pt modelId="{45B260B2-6102-4755-8CBE-033F12424E2B}" type="sibTrans" cxnId="{CB16D08A-F8A3-4DAC-83E6-9110312ABB02}">
      <dgm:prSet/>
      <dgm:spPr/>
      <dgm:t>
        <a:bodyPr/>
        <a:lstStyle/>
        <a:p>
          <a:endParaRPr lang="pt-PT" sz="900"/>
        </a:p>
      </dgm:t>
    </dgm:pt>
    <dgm:pt modelId="{A68519C7-4A70-4AC1-9F1F-729684EB565F}" type="pres">
      <dgm:prSet presAssocID="{3AB2201D-2245-48D1-9047-CF889B5F92C3}" presName="Name0" presStyleCnt="0">
        <dgm:presLayoutVars>
          <dgm:dir/>
          <dgm:animLvl val="lvl"/>
          <dgm:resizeHandles val="exact"/>
        </dgm:presLayoutVars>
      </dgm:prSet>
      <dgm:spPr/>
    </dgm:pt>
    <dgm:pt modelId="{EC3C4118-05C0-43D8-967A-13AA48BF8ED0}" type="pres">
      <dgm:prSet presAssocID="{AB94629D-C47D-408F-964F-990C2EA9F14F}" presName="parTxOnly" presStyleLbl="node1" presStyleIdx="0" presStyleCnt="5" custScaleX="129000" custScaleY="108821">
        <dgm:presLayoutVars>
          <dgm:chMax val="0"/>
          <dgm:chPref val="0"/>
          <dgm:bulletEnabled val="1"/>
        </dgm:presLayoutVars>
      </dgm:prSet>
      <dgm:spPr/>
    </dgm:pt>
    <dgm:pt modelId="{85B704D7-41F9-4AF9-B59E-1CA32EF596CA}" type="pres">
      <dgm:prSet presAssocID="{BD5B457C-DD09-4246-8BD3-229405AF2DA3}" presName="parTxOnlySpace" presStyleCnt="0"/>
      <dgm:spPr/>
    </dgm:pt>
    <dgm:pt modelId="{CECD8D29-D387-41FF-B72E-230D4046701D}" type="pres">
      <dgm:prSet presAssocID="{7650CD68-DA41-4EED-BE9E-8D6AF3C00300}" presName="parTxOnly" presStyleLbl="node1" presStyleIdx="1" presStyleCnt="5" custScaleX="106225" custScaleY="98638" custLinFactNeighborY="-2039">
        <dgm:presLayoutVars>
          <dgm:chMax val="0"/>
          <dgm:chPref val="0"/>
          <dgm:bulletEnabled val="1"/>
        </dgm:presLayoutVars>
      </dgm:prSet>
      <dgm:spPr/>
    </dgm:pt>
    <dgm:pt modelId="{1E3145C0-106B-4387-B175-6E19F172F186}" type="pres">
      <dgm:prSet presAssocID="{8E2B2D01-3EB4-4AAD-A24F-B185F6E02203}" presName="parTxOnlySpace" presStyleCnt="0"/>
      <dgm:spPr/>
    </dgm:pt>
    <dgm:pt modelId="{F8740FAD-7D57-490A-935B-2F7D082DDAAF}" type="pres">
      <dgm:prSet presAssocID="{392FA864-161E-4A6F-AD40-B407A3EF609C}" presName="parTxOnly" presStyleLbl="node1" presStyleIdx="2" presStyleCnt="5" custScaleX="106225" custScaleY="98638">
        <dgm:presLayoutVars>
          <dgm:chMax val="0"/>
          <dgm:chPref val="0"/>
          <dgm:bulletEnabled val="1"/>
        </dgm:presLayoutVars>
      </dgm:prSet>
      <dgm:spPr/>
    </dgm:pt>
    <dgm:pt modelId="{B50E4122-B992-4BD9-9404-B026CC01C75A}" type="pres">
      <dgm:prSet presAssocID="{7744E7D4-4B50-4408-BE84-64FF3EEF8CFF}" presName="parTxOnlySpace" presStyleCnt="0"/>
      <dgm:spPr/>
    </dgm:pt>
    <dgm:pt modelId="{910D2491-6778-478E-9A4D-85436DA90D68}" type="pres">
      <dgm:prSet presAssocID="{A59587B6-4C31-4ADF-A535-18C1808ECB08}" presName="parTxOnly" presStyleLbl="node1" presStyleIdx="3" presStyleCnt="5" custScaleX="106225" custScaleY="98638">
        <dgm:presLayoutVars>
          <dgm:chMax val="0"/>
          <dgm:chPref val="0"/>
          <dgm:bulletEnabled val="1"/>
        </dgm:presLayoutVars>
      </dgm:prSet>
      <dgm:spPr/>
    </dgm:pt>
    <dgm:pt modelId="{B195FAB1-D97C-4BF8-B974-9D0DB20AD8EB}" type="pres">
      <dgm:prSet presAssocID="{8977D935-669C-4223-905C-4FD8EA26BB59}" presName="parTxOnlySpace" presStyleCnt="0"/>
      <dgm:spPr/>
    </dgm:pt>
    <dgm:pt modelId="{732D3181-187E-4A74-8A0C-349954F047C8}" type="pres">
      <dgm:prSet presAssocID="{51CA939C-1502-4D36-B38E-C7BAB5BD733A}" presName="parTxOnly" presStyleLbl="node1" presStyleIdx="4" presStyleCnt="5" custScaleX="106225" custScaleY="98638">
        <dgm:presLayoutVars>
          <dgm:chMax val="0"/>
          <dgm:chPref val="0"/>
          <dgm:bulletEnabled val="1"/>
        </dgm:presLayoutVars>
      </dgm:prSet>
      <dgm:spPr/>
    </dgm:pt>
  </dgm:ptLst>
  <dgm:cxnLst>
    <dgm:cxn modelId="{0EF1A91D-AB22-432D-B20F-1E51EF49018A}" type="presOf" srcId="{A59587B6-4C31-4ADF-A535-18C1808ECB08}" destId="{910D2491-6778-478E-9A4D-85436DA90D68}" srcOrd="0" destOrd="0" presId="urn:microsoft.com/office/officeart/2005/8/layout/chevron1"/>
    <dgm:cxn modelId="{49FD1C25-6F14-4B1D-A8C0-C4B3B5999087}" type="presOf" srcId="{392FA864-161E-4A6F-AD40-B407A3EF609C}" destId="{F8740FAD-7D57-490A-935B-2F7D082DDAAF}" srcOrd="0" destOrd="0" presId="urn:microsoft.com/office/officeart/2005/8/layout/chevron1"/>
    <dgm:cxn modelId="{511E6F67-C03E-408B-9DC9-82AF79E506CA}" srcId="{3AB2201D-2245-48D1-9047-CF889B5F92C3}" destId="{AB94629D-C47D-408F-964F-990C2EA9F14F}" srcOrd="0" destOrd="0" parTransId="{D5F77686-03C8-454D-B1F6-72630E3BDE9B}" sibTransId="{BD5B457C-DD09-4246-8BD3-229405AF2DA3}"/>
    <dgm:cxn modelId="{57BE9848-B5BA-4FAC-85FA-39EC26BA7CA2}" srcId="{3AB2201D-2245-48D1-9047-CF889B5F92C3}" destId="{392FA864-161E-4A6F-AD40-B407A3EF609C}" srcOrd="2" destOrd="0" parTransId="{37F19FA3-7BD6-4AE5-9D55-DDBE6E5FD002}" sibTransId="{7744E7D4-4B50-4408-BE84-64FF3EEF8CFF}"/>
    <dgm:cxn modelId="{CB16D08A-F8A3-4DAC-83E6-9110312ABB02}" srcId="{3AB2201D-2245-48D1-9047-CF889B5F92C3}" destId="{51CA939C-1502-4D36-B38E-C7BAB5BD733A}" srcOrd="4" destOrd="0" parTransId="{2D0ECA2A-CEAD-4C60-8637-DEB4776C4108}" sibTransId="{45B260B2-6102-4755-8CBE-033F12424E2B}"/>
    <dgm:cxn modelId="{ABF2F98D-851C-4DAF-826F-656593F66CCB}" type="presOf" srcId="{AB94629D-C47D-408F-964F-990C2EA9F14F}" destId="{EC3C4118-05C0-43D8-967A-13AA48BF8ED0}" srcOrd="0" destOrd="0" presId="urn:microsoft.com/office/officeart/2005/8/layout/chevron1"/>
    <dgm:cxn modelId="{91FD79BF-D030-42ED-9E33-65C61CFEA02F}" type="presOf" srcId="{3AB2201D-2245-48D1-9047-CF889B5F92C3}" destId="{A68519C7-4A70-4AC1-9F1F-729684EB565F}" srcOrd="0" destOrd="0" presId="urn:microsoft.com/office/officeart/2005/8/layout/chevron1"/>
    <dgm:cxn modelId="{B6F43AC0-31C1-4514-B147-CFD7949F2A3C}" srcId="{3AB2201D-2245-48D1-9047-CF889B5F92C3}" destId="{A59587B6-4C31-4ADF-A535-18C1808ECB08}" srcOrd="3" destOrd="0" parTransId="{05998067-8717-421B-9708-54223A1812ED}" sibTransId="{8977D935-669C-4223-905C-4FD8EA26BB59}"/>
    <dgm:cxn modelId="{840516C4-1AF6-49FE-9DB7-33F158D48D23}" type="presOf" srcId="{51CA939C-1502-4D36-B38E-C7BAB5BD733A}" destId="{732D3181-187E-4A74-8A0C-349954F047C8}" srcOrd="0" destOrd="0" presId="urn:microsoft.com/office/officeart/2005/8/layout/chevron1"/>
    <dgm:cxn modelId="{A2635BF3-5896-4F06-B921-445F51D679C7}" srcId="{3AB2201D-2245-48D1-9047-CF889B5F92C3}" destId="{7650CD68-DA41-4EED-BE9E-8D6AF3C00300}" srcOrd="1" destOrd="0" parTransId="{AF4DD3F1-60FB-4A18-A683-493F041165F5}" sibTransId="{8E2B2D01-3EB4-4AAD-A24F-B185F6E02203}"/>
    <dgm:cxn modelId="{4503C2FE-3C15-4D7C-95A8-1D463BEF32AC}" type="presOf" srcId="{7650CD68-DA41-4EED-BE9E-8D6AF3C00300}" destId="{CECD8D29-D387-41FF-B72E-230D4046701D}" srcOrd="0" destOrd="0" presId="urn:microsoft.com/office/officeart/2005/8/layout/chevron1"/>
    <dgm:cxn modelId="{E4C2397D-637B-4258-B606-B19BDD24C205}" type="presParOf" srcId="{A68519C7-4A70-4AC1-9F1F-729684EB565F}" destId="{EC3C4118-05C0-43D8-967A-13AA48BF8ED0}" srcOrd="0" destOrd="0" presId="urn:microsoft.com/office/officeart/2005/8/layout/chevron1"/>
    <dgm:cxn modelId="{05E7CCAD-E109-4735-ABA5-787CD95DAF9A}" type="presParOf" srcId="{A68519C7-4A70-4AC1-9F1F-729684EB565F}" destId="{85B704D7-41F9-4AF9-B59E-1CA32EF596CA}" srcOrd="1" destOrd="0" presId="urn:microsoft.com/office/officeart/2005/8/layout/chevron1"/>
    <dgm:cxn modelId="{A5D08980-AD96-4542-B629-C8E544E759B7}" type="presParOf" srcId="{A68519C7-4A70-4AC1-9F1F-729684EB565F}" destId="{CECD8D29-D387-41FF-B72E-230D4046701D}" srcOrd="2" destOrd="0" presId="urn:microsoft.com/office/officeart/2005/8/layout/chevron1"/>
    <dgm:cxn modelId="{9CCCE4F7-B7EE-4E1F-9F1C-D81D625033FE}" type="presParOf" srcId="{A68519C7-4A70-4AC1-9F1F-729684EB565F}" destId="{1E3145C0-106B-4387-B175-6E19F172F186}" srcOrd="3" destOrd="0" presId="urn:microsoft.com/office/officeart/2005/8/layout/chevron1"/>
    <dgm:cxn modelId="{3701CB06-2DAB-4C0B-9C40-6FBC69006F30}" type="presParOf" srcId="{A68519C7-4A70-4AC1-9F1F-729684EB565F}" destId="{F8740FAD-7D57-490A-935B-2F7D082DDAAF}" srcOrd="4" destOrd="0" presId="urn:microsoft.com/office/officeart/2005/8/layout/chevron1"/>
    <dgm:cxn modelId="{7D330C73-78A0-405F-9AFD-433487B1C938}" type="presParOf" srcId="{A68519C7-4A70-4AC1-9F1F-729684EB565F}" destId="{B50E4122-B992-4BD9-9404-B026CC01C75A}" srcOrd="5" destOrd="0" presId="urn:microsoft.com/office/officeart/2005/8/layout/chevron1"/>
    <dgm:cxn modelId="{7160D4F1-0DC5-4AB1-A1CC-45591147E69A}" type="presParOf" srcId="{A68519C7-4A70-4AC1-9F1F-729684EB565F}" destId="{910D2491-6778-478E-9A4D-85436DA90D68}" srcOrd="6" destOrd="0" presId="urn:microsoft.com/office/officeart/2005/8/layout/chevron1"/>
    <dgm:cxn modelId="{DCD59ABF-C405-41ED-8F7F-07F13AEBC429}" type="presParOf" srcId="{A68519C7-4A70-4AC1-9F1F-729684EB565F}" destId="{B195FAB1-D97C-4BF8-B974-9D0DB20AD8EB}" srcOrd="7" destOrd="0" presId="urn:microsoft.com/office/officeart/2005/8/layout/chevron1"/>
    <dgm:cxn modelId="{BEDB76C8-781B-4A30-9A4F-7A9238B014F2}" type="presParOf" srcId="{A68519C7-4A70-4AC1-9F1F-729684EB565F}" destId="{732D3181-187E-4A74-8A0C-349954F047C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4C943F59-AFFB-4936-A261-80CD29EABC0A}" type="doc">
      <dgm:prSet loTypeId="urn:microsoft.com/office/officeart/2005/8/layout/vList5" loCatId="list" qsTypeId="urn:microsoft.com/office/officeart/2005/8/quickstyle/simple1" qsCatId="simple" csTypeId="urn:microsoft.com/office/officeart/2005/8/colors/accent4_2" csCatId="accent4" phldr="1"/>
      <dgm:spPr/>
      <dgm:t>
        <a:bodyPr/>
        <a:lstStyle/>
        <a:p>
          <a:endParaRPr lang="pt-PT"/>
        </a:p>
      </dgm:t>
    </dgm:pt>
    <dgm:pt modelId="{80EA3987-3BA2-4EB7-AF1A-7D04962DCEB9}">
      <dgm:prSet phldrT="[Text]" custT="1"/>
      <dgm:spPr>
        <a:solidFill>
          <a:schemeClr val="accent4"/>
        </a:solidFill>
      </dgm:spPr>
      <dgm:t>
        <a:bodyPr/>
        <a:lstStyle/>
        <a:p>
          <a:r>
            <a:rPr kumimoji="0" lang="pt-PT" sz="1400" b="1" i="0" u="none" strike="noStrike" cap="none" spc="0" normalizeH="0" baseline="0" noProof="0" dirty="0">
              <a:ln/>
              <a:effectLst/>
              <a:uLnTx/>
              <a:uFillTx/>
              <a:latin typeface="Segoe UI"/>
            </a:rPr>
            <a:t>1. INTRODUÇÃO</a:t>
          </a:r>
          <a:endParaRPr lang="pt-PT" sz="1400" b="1" dirty="0"/>
        </a:p>
      </dgm:t>
    </dgm:pt>
    <dgm:pt modelId="{2F4FC157-659E-4BF0-8134-50FD18DE6EE2}" type="parTrans" cxnId="{659B3DF6-A692-4215-820F-B8BDB5ED222A}">
      <dgm:prSet/>
      <dgm:spPr/>
      <dgm:t>
        <a:bodyPr/>
        <a:lstStyle/>
        <a:p>
          <a:endParaRPr lang="pt-PT"/>
        </a:p>
      </dgm:t>
    </dgm:pt>
    <dgm:pt modelId="{B7E7E51F-8805-40C6-8E70-06C4A2AEFEE7}" type="sibTrans" cxnId="{659B3DF6-A692-4215-820F-B8BDB5ED222A}">
      <dgm:prSet/>
      <dgm:spPr/>
      <dgm:t>
        <a:bodyPr/>
        <a:lstStyle/>
        <a:p>
          <a:endParaRPr lang="pt-PT"/>
        </a:p>
      </dgm:t>
    </dgm:pt>
    <dgm:pt modelId="{B28E97D0-63AB-4F64-9D6C-58C24C31FCCB}">
      <dgm:prSet phldrT="[Text]" custT="1"/>
      <dgm:spPr>
        <a:solidFill>
          <a:srgbClr val="D1A3A9">
            <a:alpha val="90000"/>
          </a:srgbClr>
        </a:solidFill>
        <a:ln>
          <a:noFill/>
        </a:ln>
      </dgm:spPr>
      <dgm:t>
        <a:bodyPr/>
        <a:lstStyle/>
        <a:p>
          <a:r>
            <a:rPr lang="pt-PT" sz="1200" dirty="0">
              <a:latin typeface="Segoe UI" panose="020B0502040204020203" pitchFamily="34" charset="0"/>
              <a:cs typeface="Segoe UI" panose="020B0502040204020203" pitchFamily="34" charset="0"/>
            </a:rPr>
            <a:t>Motivação</a:t>
          </a:r>
          <a:endParaRPr lang="pt-PT" sz="1200" dirty="0"/>
        </a:p>
      </dgm:t>
    </dgm:pt>
    <dgm:pt modelId="{208293C5-4D78-44A8-8BEC-9AFF245DB0BB}" type="parTrans" cxnId="{5D4EAC84-57B4-466D-998C-BC6764573245}">
      <dgm:prSet/>
      <dgm:spPr/>
      <dgm:t>
        <a:bodyPr/>
        <a:lstStyle/>
        <a:p>
          <a:endParaRPr lang="pt-PT"/>
        </a:p>
      </dgm:t>
    </dgm:pt>
    <dgm:pt modelId="{C13469A0-0B82-4B91-88E4-75F5181E4E25}" type="sibTrans" cxnId="{5D4EAC84-57B4-466D-998C-BC6764573245}">
      <dgm:prSet/>
      <dgm:spPr/>
      <dgm:t>
        <a:bodyPr/>
        <a:lstStyle/>
        <a:p>
          <a:endParaRPr lang="pt-PT"/>
        </a:p>
      </dgm:t>
    </dgm:pt>
    <dgm:pt modelId="{F153BB2D-22C6-49E2-B3EF-9A6154A88A26}">
      <dgm:prSet phldrT="[Text]" custT="1"/>
      <dgm:spPr>
        <a:solidFill>
          <a:srgbClr val="D1A3A9">
            <a:alpha val="90000"/>
          </a:srgbClr>
        </a:solidFill>
        <a:ln>
          <a:noFill/>
        </a:ln>
      </dgm:spPr>
      <dgm:t>
        <a:bodyPr/>
        <a:lstStyle/>
        <a:p>
          <a:r>
            <a:rPr lang="pt-PT" sz="1200">
              <a:latin typeface="Segoe UI" panose="020B0502040204020203" pitchFamily="34" charset="0"/>
              <a:cs typeface="Segoe UI" panose="020B0502040204020203" pitchFamily="34" charset="0"/>
            </a:rPr>
            <a:t>Objetivos</a:t>
          </a:r>
          <a:endParaRPr lang="pt-PT" sz="1200" dirty="0"/>
        </a:p>
      </dgm:t>
    </dgm:pt>
    <dgm:pt modelId="{594950FA-6EC5-451E-B6AC-8B37BA29CACC}" type="parTrans" cxnId="{54312C2B-A6F2-4B2F-B51A-4FCA841FC7A8}">
      <dgm:prSet/>
      <dgm:spPr/>
      <dgm:t>
        <a:bodyPr/>
        <a:lstStyle/>
        <a:p>
          <a:endParaRPr lang="pt-PT"/>
        </a:p>
      </dgm:t>
    </dgm:pt>
    <dgm:pt modelId="{1D7E33D2-2DEE-4420-BEBD-1F4E3749A984}" type="sibTrans" cxnId="{54312C2B-A6F2-4B2F-B51A-4FCA841FC7A8}">
      <dgm:prSet/>
      <dgm:spPr/>
      <dgm:t>
        <a:bodyPr/>
        <a:lstStyle/>
        <a:p>
          <a:endParaRPr lang="pt-PT"/>
        </a:p>
      </dgm:t>
    </dgm:pt>
    <dgm:pt modelId="{A98286D6-7E5A-469A-B537-3A9A40694AD1}">
      <dgm:prSet phldrT="[Text]" custT="1"/>
      <dgm:spPr>
        <a:solidFill>
          <a:schemeClr val="accent4"/>
        </a:solidFill>
      </dgm:spPr>
      <dgm:t>
        <a:bodyPr/>
        <a:lstStyle/>
        <a:p>
          <a:r>
            <a:rPr kumimoji="0" lang="pt-PT" sz="1400" b="1" i="0" u="none" strike="noStrike" cap="none" spc="0" normalizeH="0" baseline="0" noProof="0">
              <a:ln/>
              <a:effectLst/>
              <a:uLnTx/>
              <a:uFillTx/>
              <a:latin typeface="Segoe UI"/>
            </a:rPr>
            <a:t>2. METODOLOGIA</a:t>
          </a:r>
          <a:endParaRPr lang="pt-PT" sz="1400" b="1" dirty="0"/>
        </a:p>
      </dgm:t>
    </dgm:pt>
    <dgm:pt modelId="{E37F860C-4135-4DE3-AFEA-BE76DB9A007C}" type="parTrans" cxnId="{92B65F7E-570F-4A6E-BCD6-EEBBFC14F706}">
      <dgm:prSet/>
      <dgm:spPr/>
      <dgm:t>
        <a:bodyPr/>
        <a:lstStyle/>
        <a:p>
          <a:endParaRPr lang="pt-PT"/>
        </a:p>
      </dgm:t>
    </dgm:pt>
    <dgm:pt modelId="{B1D7A934-CDF5-4880-8A82-04575A0E81A7}" type="sibTrans" cxnId="{92B65F7E-570F-4A6E-BCD6-EEBBFC14F706}">
      <dgm:prSet/>
      <dgm:spPr/>
      <dgm:t>
        <a:bodyPr/>
        <a:lstStyle/>
        <a:p>
          <a:endParaRPr lang="pt-PT"/>
        </a:p>
      </dgm:t>
    </dgm:pt>
    <dgm:pt modelId="{B188F842-2E54-4056-87F7-B4A4B428324C}">
      <dgm:prSet phldrT="[Text]" custT="1"/>
      <dgm:spPr>
        <a:solidFill>
          <a:srgbClr val="D1A3A9">
            <a:alpha val="90000"/>
          </a:srgbClr>
        </a:solidFill>
        <a:ln>
          <a:noFill/>
        </a:ln>
      </dgm:spPr>
      <dgm:t>
        <a:bodyPr/>
        <a:lstStyle/>
        <a:p>
          <a:r>
            <a:rPr lang="pt-PT" sz="1200">
              <a:latin typeface="Segoe UI" panose="020B0502040204020203" pitchFamily="34" charset="0"/>
              <a:cs typeface="Segoe UI" panose="020B0502040204020203" pitchFamily="34" charset="0"/>
            </a:rPr>
            <a:t>Síntese</a:t>
          </a:r>
          <a:endParaRPr lang="pt-PT" sz="1200" dirty="0"/>
        </a:p>
      </dgm:t>
    </dgm:pt>
    <dgm:pt modelId="{C8C2A4E9-B9DC-4A00-82A4-DF2B5122C1EB}" type="parTrans" cxnId="{5FEA4B11-F10B-4D1D-BC07-057D7281B27E}">
      <dgm:prSet/>
      <dgm:spPr/>
      <dgm:t>
        <a:bodyPr/>
        <a:lstStyle/>
        <a:p>
          <a:endParaRPr lang="pt-PT"/>
        </a:p>
      </dgm:t>
    </dgm:pt>
    <dgm:pt modelId="{14194E1E-2B99-44A3-9035-777ED83D85FA}" type="sibTrans" cxnId="{5FEA4B11-F10B-4D1D-BC07-057D7281B27E}">
      <dgm:prSet/>
      <dgm:spPr/>
      <dgm:t>
        <a:bodyPr/>
        <a:lstStyle/>
        <a:p>
          <a:endParaRPr lang="pt-PT"/>
        </a:p>
      </dgm:t>
    </dgm:pt>
    <dgm:pt modelId="{33A89438-82F4-4941-8CE7-EDCB67EC812A}">
      <dgm:prSet phldrT="[Text]" custT="1"/>
      <dgm:spPr>
        <a:solidFill>
          <a:schemeClr val="accent4"/>
        </a:solidFill>
      </dgm:spPr>
      <dgm:t>
        <a:bodyPr/>
        <a:lstStyle/>
        <a:p>
          <a:r>
            <a:rPr kumimoji="0" lang="pt-PT" sz="1400" b="1" i="0" u="none" strike="noStrike" cap="none" spc="0" normalizeH="0" baseline="0" noProof="0">
              <a:ln/>
              <a:effectLst/>
              <a:uLnTx/>
              <a:uFillTx/>
              <a:latin typeface="Segoe UI"/>
            </a:rPr>
            <a:t>3. RESULTADOS</a:t>
          </a:r>
          <a:endParaRPr lang="pt-PT" sz="1400" b="1" dirty="0"/>
        </a:p>
      </dgm:t>
    </dgm:pt>
    <dgm:pt modelId="{B1A4C13C-60DE-4048-9B4C-3BACD4B130F6}" type="parTrans" cxnId="{8218DFF6-BD6B-45BF-9FD7-A44B6D8CEE2B}">
      <dgm:prSet/>
      <dgm:spPr/>
      <dgm:t>
        <a:bodyPr/>
        <a:lstStyle/>
        <a:p>
          <a:endParaRPr lang="pt-PT"/>
        </a:p>
      </dgm:t>
    </dgm:pt>
    <dgm:pt modelId="{7DF5F3C9-E9EA-4F68-9625-43B4B5BD57B2}" type="sibTrans" cxnId="{8218DFF6-BD6B-45BF-9FD7-A44B6D8CEE2B}">
      <dgm:prSet/>
      <dgm:spPr/>
      <dgm:t>
        <a:bodyPr/>
        <a:lstStyle/>
        <a:p>
          <a:endParaRPr lang="pt-PT"/>
        </a:p>
      </dgm:t>
    </dgm:pt>
    <dgm:pt modelId="{2F7B8E29-29AF-491C-8979-E250FCF395AB}">
      <dgm:prSet phldrT="[Text]" custT="1"/>
      <dgm:spPr>
        <a:solidFill>
          <a:srgbClr val="D1A3A9">
            <a:alpha val="90000"/>
          </a:srgbClr>
        </a:solidFill>
        <a:ln>
          <a:noFill/>
        </a:ln>
      </dgm:spPr>
      <dgm:t>
        <a:bodyPr/>
        <a:lstStyle/>
        <a:p>
          <a:pPr>
            <a:buFont typeface="Arial" panose="020B0604020202020204" pitchFamily="34" charset="0"/>
            <a:buChar char="•"/>
          </a:pPr>
          <a:r>
            <a:rPr lang="pt-PT" sz="1200" dirty="0">
              <a:latin typeface="Segoe UI" panose="020B0502040204020203" pitchFamily="34" charset="0"/>
              <a:cs typeface="Segoe UI" panose="020B0502040204020203" pitchFamily="34" charset="0"/>
            </a:rPr>
            <a:t>Níveis de Inundação Extrema</a:t>
          </a:r>
          <a:endParaRPr lang="pt-PT" sz="1200" dirty="0"/>
        </a:p>
      </dgm:t>
    </dgm:pt>
    <dgm:pt modelId="{61445712-6602-4E44-B2EE-32C1E185E298}" type="parTrans" cxnId="{B476F7D7-AF07-4BCA-A957-63F11E1CBE9A}">
      <dgm:prSet/>
      <dgm:spPr/>
      <dgm:t>
        <a:bodyPr/>
        <a:lstStyle/>
        <a:p>
          <a:endParaRPr lang="pt-PT"/>
        </a:p>
      </dgm:t>
    </dgm:pt>
    <dgm:pt modelId="{F052F695-2F63-429F-8EBC-9E4AD44AB57D}" type="sibTrans" cxnId="{B476F7D7-AF07-4BCA-A957-63F11E1CBE9A}">
      <dgm:prSet/>
      <dgm:spPr/>
      <dgm:t>
        <a:bodyPr/>
        <a:lstStyle/>
        <a:p>
          <a:endParaRPr lang="pt-PT"/>
        </a:p>
      </dgm:t>
    </dgm:pt>
    <dgm:pt modelId="{88FD148A-6587-4C6C-9C40-7B2CB0FEE4E7}">
      <dgm:prSet phldrT="[Text]" custT="1"/>
      <dgm:spPr>
        <a:solidFill>
          <a:srgbClr val="D1A3A9">
            <a:alpha val="90000"/>
          </a:srgbClr>
        </a:solidFill>
        <a:ln>
          <a:noFill/>
        </a:ln>
      </dgm:spPr>
      <dgm:t>
        <a:bodyPr/>
        <a:lstStyle/>
        <a:p>
          <a:pPr>
            <a:buFont typeface="Arial" panose="020B0604020202020204" pitchFamily="34" charset="0"/>
            <a:buChar char="•"/>
          </a:pPr>
          <a:r>
            <a:rPr lang="pt-PT" sz="1200" dirty="0">
              <a:latin typeface="Segoe UI" panose="020B0502040204020203" pitchFamily="34" charset="0"/>
              <a:cs typeface="Segoe UI" panose="020B0502040204020203" pitchFamily="34" charset="0"/>
            </a:rPr>
            <a:t>Índice Vulnerabilidade Física</a:t>
          </a:r>
          <a:endParaRPr lang="pt-PT" sz="1200" dirty="0"/>
        </a:p>
      </dgm:t>
    </dgm:pt>
    <dgm:pt modelId="{5A3B80AF-14E1-4E31-B931-4EAC89B4B6CD}" type="parTrans" cxnId="{B2A6D262-63A2-49C0-8969-4018CF6DA821}">
      <dgm:prSet/>
      <dgm:spPr/>
      <dgm:t>
        <a:bodyPr/>
        <a:lstStyle/>
        <a:p>
          <a:endParaRPr lang="pt-PT"/>
        </a:p>
      </dgm:t>
    </dgm:pt>
    <dgm:pt modelId="{0A2BB2EA-DF73-4F24-A3AE-1D8D50824CA8}" type="sibTrans" cxnId="{B2A6D262-63A2-49C0-8969-4018CF6DA821}">
      <dgm:prSet/>
      <dgm:spPr/>
      <dgm:t>
        <a:bodyPr/>
        <a:lstStyle/>
        <a:p>
          <a:endParaRPr lang="pt-PT"/>
        </a:p>
      </dgm:t>
    </dgm:pt>
    <dgm:pt modelId="{DDB219C2-350D-48C0-9FA4-8BD299ABAAA0}">
      <dgm:prSet phldrT="[Text]" custT="1"/>
      <dgm:spPr>
        <a:solidFill>
          <a:srgbClr val="D1A3A9">
            <a:alpha val="90000"/>
          </a:srgbClr>
        </a:solidFill>
        <a:ln>
          <a:noFill/>
        </a:ln>
      </dgm:spPr>
      <dgm:t>
        <a:bodyPr/>
        <a:lstStyle/>
        <a:p>
          <a:r>
            <a:rPr lang="pt-BR" sz="1200" dirty="0">
              <a:latin typeface="Segoe UI" panose="020B0502040204020203" pitchFamily="34" charset="0"/>
              <a:cs typeface="Segoe UI" panose="020B0502040204020203" pitchFamily="34" charset="0"/>
            </a:rPr>
            <a:t>Conceitos</a:t>
          </a:r>
          <a:endParaRPr lang="pt-PT" sz="1200" dirty="0"/>
        </a:p>
      </dgm:t>
    </dgm:pt>
    <dgm:pt modelId="{77B100A0-250C-4CE5-9F30-D3E2EAB161FB}" type="parTrans" cxnId="{94D0EEF4-671A-4C6B-8CE3-A8325B663888}">
      <dgm:prSet/>
      <dgm:spPr/>
      <dgm:t>
        <a:bodyPr/>
        <a:lstStyle/>
        <a:p>
          <a:endParaRPr lang="pt-PT"/>
        </a:p>
      </dgm:t>
    </dgm:pt>
    <dgm:pt modelId="{CED0AA37-9CC2-455D-9076-1C424B347858}" type="sibTrans" cxnId="{94D0EEF4-671A-4C6B-8CE3-A8325B663888}">
      <dgm:prSet/>
      <dgm:spPr/>
      <dgm:t>
        <a:bodyPr/>
        <a:lstStyle/>
        <a:p>
          <a:endParaRPr lang="pt-PT"/>
        </a:p>
      </dgm:t>
    </dgm:pt>
    <dgm:pt modelId="{036363AA-4A9B-474C-9104-5BAE722CC589}">
      <dgm:prSet phldrT="[Text]" custT="1"/>
      <dgm:spPr>
        <a:solidFill>
          <a:srgbClr val="D1A3A9">
            <a:alpha val="90000"/>
          </a:srgbClr>
        </a:solidFill>
        <a:ln>
          <a:noFill/>
        </a:ln>
      </dgm:spPr>
      <dgm:t>
        <a:bodyPr/>
        <a:lstStyle/>
        <a:p>
          <a:pPr>
            <a:buFont typeface="Arial" panose="020B0604020202020204" pitchFamily="34" charset="0"/>
            <a:buChar char="•"/>
          </a:pPr>
          <a:r>
            <a:rPr lang="pt-PT" sz="1200" dirty="0">
              <a:latin typeface="Segoe UI" panose="020B0502040204020203" pitchFamily="34" charset="0"/>
              <a:cs typeface="Segoe UI" panose="020B0502040204020203" pitchFamily="34" charset="0"/>
            </a:rPr>
            <a:t>Área de Estudo</a:t>
          </a:r>
          <a:endParaRPr lang="pt-PT" sz="1200" dirty="0"/>
        </a:p>
      </dgm:t>
    </dgm:pt>
    <dgm:pt modelId="{DD56CD5A-EABD-4C8A-BB2E-3CF358156BEC}" type="parTrans" cxnId="{2CE9DB60-BA49-4AE2-BF82-E38D2B434278}">
      <dgm:prSet/>
      <dgm:spPr/>
      <dgm:t>
        <a:bodyPr/>
        <a:lstStyle/>
        <a:p>
          <a:endParaRPr lang="pt-PT"/>
        </a:p>
      </dgm:t>
    </dgm:pt>
    <dgm:pt modelId="{0A53F623-1435-430A-A659-29E9A9887668}" type="sibTrans" cxnId="{2CE9DB60-BA49-4AE2-BF82-E38D2B434278}">
      <dgm:prSet/>
      <dgm:spPr/>
      <dgm:t>
        <a:bodyPr/>
        <a:lstStyle/>
        <a:p>
          <a:endParaRPr lang="pt-PT"/>
        </a:p>
      </dgm:t>
    </dgm:pt>
    <dgm:pt modelId="{50F304F9-6258-4CFC-88ED-F1D863276C46}">
      <dgm:prSet custT="1"/>
      <dgm:spPr>
        <a:solidFill>
          <a:srgbClr val="D1A3A9">
            <a:alpha val="90000"/>
          </a:srgbClr>
        </a:solidFill>
        <a:ln>
          <a:noFill/>
        </a:ln>
      </dgm:spPr>
      <dgm:t>
        <a:bodyPr/>
        <a:lstStyle/>
        <a:p>
          <a:r>
            <a:rPr lang="pt-PT" sz="1200" dirty="0">
              <a:latin typeface="Segoe UI" panose="020B0502040204020203" pitchFamily="34" charset="0"/>
              <a:cs typeface="Segoe UI" panose="020B0502040204020203" pitchFamily="34" charset="0"/>
            </a:rPr>
            <a:t>Índice Vulnerabilidade Socioeconómica</a:t>
          </a:r>
        </a:p>
      </dgm:t>
    </dgm:pt>
    <dgm:pt modelId="{B38CC4E0-8454-4823-AE2A-A74623C67A59}" type="parTrans" cxnId="{97BD68B0-16AA-4DB1-92A2-EC744CE07451}">
      <dgm:prSet/>
      <dgm:spPr/>
      <dgm:t>
        <a:bodyPr/>
        <a:lstStyle/>
        <a:p>
          <a:endParaRPr lang="pt-PT"/>
        </a:p>
      </dgm:t>
    </dgm:pt>
    <dgm:pt modelId="{479199D6-751B-453D-9F5E-544FF38BAB4A}" type="sibTrans" cxnId="{97BD68B0-16AA-4DB1-92A2-EC744CE07451}">
      <dgm:prSet/>
      <dgm:spPr/>
      <dgm:t>
        <a:bodyPr/>
        <a:lstStyle/>
        <a:p>
          <a:endParaRPr lang="pt-PT"/>
        </a:p>
      </dgm:t>
    </dgm:pt>
    <dgm:pt modelId="{5713273C-4DDC-4EB5-8CD5-E68411038A08}">
      <dgm:prSet custT="1"/>
      <dgm:spPr>
        <a:solidFill>
          <a:srgbClr val="D1A3A9">
            <a:alpha val="90000"/>
          </a:srgbClr>
        </a:solidFill>
        <a:ln>
          <a:noFill/>
        </a:ln>
      </dgm:spPr>
      <dgm:t>
        <a:bodyPr/>
        <a:lstStyle/>
        <a:p>
          <a:r>
            <a:rPr lang="pt-PT" sz="1200" dirty="0">
              <a:latin typeface="Segoe UI" panose="020B0502040204020203" pitchFamily="34" charset="0"/>
              <a:cs typeface="Segoe UI" panose="020B0502040204020203" pitchFamily="34" charset="0"/>
            </a:rPr>
            <a:t>Índice Vulnerabilidade Ambiental</a:t>
          </a:r>
        </a:p>
      </dgm:t>
    </dgm:pt>
    <dgm:pt modelId="{AF279FBC-DE7D-4B71-AE90-5A1EFB98A9A3}" type="parTrans" cxnId="{A67A8339-B901-4A75-9912-E3AF20DD0AD4}">
      <dgm:prSet/>
      <dgm:spPr/>
      <dgm:t>
        <a:bodyPr/>
        <a:lstStyle/>
        <a:p>
          <a:endParaRPr lang="pt-PT"/>
        </a:p>
      </dgm:t>
    </dgm:pt>
    <dgm:pt modelId="{0E1E14F5-26A8-421B-94AE-BCD9DD7C169E}" type="sibTrans" cxnId="{A67A8339-B901-4A75-9912-E3AF20DD0AD4}">
      <dgm:prSet/>
      <dgm:spPr/>
      <dgm:t>
        <a:bodyPr/>
        <a:lstStyle/>
        <a:p>
          <a:endParaRPr lang="pt-PT"/>
        </a:p>
      </dgm:t>
    </dgm:pt>
    <dgm:pt modelId="{68845DE6-2FE3-49E2-885C-0A500CEB4ADA}">
      <dgm:prSet custT="1"/>
      <dgm:spPr>
        <a:solidFill>
          <a:srgbClr val="D1A3A9">
            <a:alpha val="90000"/>
          </a:srgbClr>
        </a:solidFill>
        <a:ln>
          <a:noFill/>
        </a:ln>
      </dgm:spPr>
      <dgm:t>
        <a:bodyPr/>
        <a:lstStyle/>
        <a:p>
          <a:r>
            <a:rPr lang="pt-PT" sz="1200" dirty="0">
              <a:latin typeface="Segoe UI" panose="020B0502040204020203" pitchFamily="34" charset="0"/>
              <a:cs typeface="Segoe UI" panose="020B0502040204020203" pitchFamily="34" charset="0"/>
            </a:rPr>
            <a:t>Índice Risco Multi-paramétrico</a:t>
          </a:r>
        </a:p>
      </dgm:t>
    </dgm:pt>
    <dgm:pt modelId="{0E992A1C-DEAC-4993-981B-C3FB64E59FB6}" type="parTrans" cxnId="{37873268-F836-44D5-B986-51BAB2AEBA08}">
      <dgm:prSet/>
      <dgm:spPr/>
      <dgm:t>
        <a:bodyPr/>
        <a:lstStyle/>
        <a:p>
          <a:endParaRPr lang="pt-PT"/>
        </a:p>
      </dgm:t>
    </dgm:pt>
    <dgm:pt modelId="{AFCF7106-8F8B-47B9-AD05-AB8A553DFA06}" type="sibTrans" cxnId="{37873268-F836-44D5-B986-51BAB2AEBA08}">
      <dgm:prSet/>
      <dgm:spPr/>
      <dgm:t>
        <a:bodyPr/>
        <a:lstStyle/>
        <a:p>
          <a:endParaRPr lang="pt-PT"/>
        </a:p>
      </dgm:t>
    </dgm:pt>
    <dgm:pt modelId="{C5A10A89-F2FD-412C-8EA3-CAA8B210DE87}" type="pres">
      <dgm:prSet presAssocID="{4C943F59-AFFB-4936-A261-80CD29EABC0A}" presName="Name0" presStyleCnt="0">
        <dgm:presLayoutVars>
          <dgm:dir/>
          <dgm:animLvl val="lvl"/>
          <dgm:resizeHandles val="exact"/>
        </dgm:presLayoutVars>
      </dgm:prSet>
      <dgm:spPr/>
    </dgm:pt>
    <dgm:pt modelId="{10892406-F927-4E55-9C87-10A835EF1257}" type="pres">
      <dgm:prSet presAssocID="{80EA3987-3BA2-4EB7-AF1A-7D04962DCEB9}" presName="linNode" presStyleCnt="0"/>
      <dgm:spPr/>
    </dgm:pt>
    <dgm:pt modelId="{BCB51708-9FE0-47EA-9D90-EA966BB39DC3}" type="pres">
      <dgm:prSet presAssocID="{80EA3987-3BA2-4EB7-AF1A-7D04962DCEB9}" presName="parentText" presStyleLbl="node1" presStyleIdx="0" presStyleCnt="3">
        <dgm:presLayoutVars>
          <dgm:chMax val="1"/>
          <dgm:bulletEnabled val="1"/>
        </dgm:presLayoutVars>
      </dgm:prSet>
      <dgm:spPr/>
    </dgm:pt>
    <dgm:pt modelId="{9DA1C90D-5F94-454C-B127-7C2BDD835AC4}" type="pres">
      <dgm:prSet presAssocID="{80EA3987-3BA2-4EB7-AF1A-7D04962DCEB9}" presName="descendantText" presStyleLbl="alignAccFollowNode1" presStyleIdx="0" presStyleCnt="3">
        <dgm:presLayoutVars>
          <dgm:bulletEnabled val="1"/>
        </dgm:presLayoutVars>
      </dgm:prSet>
      <dgm:spPr/>
    </dgm:pt>
    <dgm:pt modelId="{98857DB1-25C8-4BCB-BEEB-57F2A9CF3E84}" type="pres">
      <dgm:prSet presAssocID="{B7E7E51F-8805-40C6-8E70-06C4A2AEFEE7}" presName="sp" presStyleCnt="0"/>
      <dgm:spPr/>
    </dgm:pt>
    <dgm:pt modelId="{39478BA2-3BA6-4FA1-9DBE-1287E7E09E24}" type="pres">
      <dgm:prSet presAssocID="{A98286D6-7E5A-469A-B537-3A9A40694AD1}" presName="linNode" presStyleCnt="0"/>
      <dgm:spPr/>
    </dgm:pt>
    <dgm:pt modelId="{B0999A86-A134-46C8-83B5-5DBB01F59159}" type="pres">
      <dgm:prSet presAssocID="{A98286D6-7E5A-469A-B537-3A9A40694AD1}" presName="parentText" presStyleLbl="node1" presStyleIdx="1" presStyleCnt="3">
        <dgm:presLayoutVars>
          <dgm:chMax val="1"/>
          <dgm:bulletEnabled val="1"/>
        </dgm:presLayoutVars>
      </dgm:prSet>
      <dgm:spPr/>
    </dgm:pt>
    <dgm:pt modelId="{5E7EF3E1-8263-4C2F-B7BC-A1129549E8BB}" type="pres">
      <dgm:prSet presAssocID="{A98286D6-7E5A-469A-B537-3A9A40694AD1}" presName="descendantText" presStyleLbl="alignAccFollowNode1" presStyleIdx="1" presStyleCnt="3">
        <dgm:presLayoutVars>
          <dgm:bulletEnabled val="1"/>
        </dgm:presLayoutVars>
      </dgm:prSet>
      <dgm:spPr/>
    </dgm:pt>
    <dgm:pt modelId="{0CDB70F1-98C8-4E69-A72D-F1D6117A2C00}" type="pres">
      <dgm:prSet presAssocID="{B1D7A934-CDF5-4880-8A82-04575A0E81A7}" presName="sp" presStyleCnt="0"/>
      <dgm:spPr/>
    </dgm:pt>
    <dgm:pt modelId="{871E3C38-11E3-4BEB-9174-11D3671282F6}" type="pres">
      <dgm:prSet presAssocID="{33A89438-82F4-4941-8CE7-EDCB67EC812A}" presName="linNode" presStyleCnt="0"/>
      <dgm:spPr/>
    </dgm:pt>
    <dgm:pt modelId="{A5A3F767-CD36-46F1-8AE2-4DBCA0A82B6B}" type="pres">
      <dgm:prSet presAssocID="{33A89438-82F4-4941-8CE7-EDCB67EC812A}" presName="parentText" presStyleLbl="node1" presStyleIdx="2" presStyleCnt="3">
        <dgm:presLayoutVars>
          <dgm:chMax val="1"/>
          <dgm:bulletEnabled val="1"/>
        </dgm:presLayoutVars>
      </dgm:prSet>
      <dgm:spPr/>
    </dgm:pt>
    <dgm:pt modelId="{B70D5778-8D73-4855-B35F-7E8566DFB6B6}" type="pres">
      <dgm:prSet presAssocID="{33A89438-82F4-4941-8CE7-EDCB67EC812A}" presName="descendantText" presStyleLbl="alignAccFollowNode1" presStyleIdx="2" presStyleCnt="3">
        <dgm:presLayoutVars>
          <dgm:bulletEnabled val="1"/>
        </dgm:presLayoutVars>
      </dgm:prSet>
      <dgm:spPr/>
    </dgm:pt>
  </dgm:ptLst>
  <dgm:cxnLst>
    <dgm:cxn modelId="{8FD43902-2869-4E1C-BA1A-5BA2AA0AA886}" type="presOf" srcId="{B188F842-2E54-4056-87F7-B4A4B428324C}" destId="{5E7EF3E1-8263-4C2F-B7BC-A1129549E8BB}" srcOrd="0" destOrd="0" presId="urn:microsoft.com/office/officeart/2005/8/layout/vList5"/>
    <dgm:cxn modelId="{A8773808-04FB-4847-B3FB-6BE8060523E6}" type="presOf" srcId="{68845DE6-2FE3-49E2-885C-0A500CEB4ADA}" destId="{B70D5778-8D73-4855-B35F-7E8566DFB6B6}" srcOrd="0" destOrd="4" presId="urn:microsoft.com/office/officeart/2005/8/layout/vList5"/>
    <dgm:cxn modelId="{5FEA4B11-F10B-4D1D-BC07-057D7281B27E}" srcId="{A98286D6-7E5A-469A-B537-3A9A40694AD1}" destId="{B188F842-2E54-4056-87F7-B4A4B428324C}" srcOrd="0" destOrd="0" parTransId="{C8C2A4E9-B9DC-4A00-82A4-DF2B5122C1EB}" sibTransId="{14194E1E-2B99-44A3-9035-777ED83D85FA}"/>
    <dgm:cxn modelId="{141B3321-D1AD-4E5D-BA94-A521E704D080}" type="presOf" srcId="{33A89438-82F4-4941-8CE7-EDCB67EC812A}" destId="{A5A3F767-CD36-46F1-8AE2-4DBCA0A82B6B}" srcOrd="0" destOrd="0" presId="urn:microsoft.com/office/officeart/2005/8/layout/vList5"/>
    <dgm:cxn modelId="{54312C2B-A6F2-4B2F-B51A-4FCA841FC7A8}" srcId="{80EA3987-3BA2-4EB7-AF1A-7D04962DCEB9}" destId="{F153BB2D-22C6-49E2-B3EF-9A6154A88A26}" srcOrd="1" destOrd="0" parTransId="{594950FA-6EC5-451E-B6AC-8B37BA29CACC}" sibTransId="{1D7E33D2-2DEE-4420-BEBD-1F4E3749A984}"/>
    <dgm:cxn modelId="{53D41533-852E-46B1-A5CE-E645BCEBA416}" type="presOf" srcId="{88FD148A-6587-4C6C-9C40-7B2CB0FEE4E7}" destId="{B70D5778-8D73-4855-B35F-7E8566DFB6B6}" srcOrd="0" destOrd="1" presId="urn:microsoft.com/office/officeart/2005/8/layout/vList5"/>
    <dgm:cxn modelId="{D78D9E34-E5A5-44A1-976E-65956C45AC61}" type="presOf" srcId="{A98286D6-7E5A-469A-B537-3A9A40694AD1}" destId="{B0999A86-A134-46C8-83B5-5DBB01F59159}" srcOrd="0" destOrd="0" presId="urn:microsoft.com/office/officeart/2005/8/layout/vList5"/>
    <dgm:cxn modelId="{00AD1537-8753-4B06-BEF7-37259073F5DF}" type="presOf" srcId="{036363AA-4A9B-474C-9104-5BAE722CC589}" destId="{9DA1C90D-5F94-454C-B127-7C2BDD835AC4}" srcOrd="0" destOrd="3" presId="urn:microsoft.com/office/officeart/2005/8/layout/vList5"/>
    <dgm:cxn modelId="{E53E0A38-3C1D-4B2B-B50B-93E1C639560B}" type="presOf" srcId="{B28E97D0-63AB-4F64-9D6C-58C24C31FCCB}" destId="{9DA1C90D-5F94-454C-B127-7C2BDD835AC4}" srcOrd="0" destOrd="0" presId="urn:microsoft.com/office/officeart/2005/8/layout/vList5"/>
    <dgm:cxn modelId="{A67A8339-B901-4A75-9912-E3AF20DD0AD4}" srcId="{33A89438-82F4-4941-8CE7-EDCB67EC812A}" destId="{5713273C-4DDC-4EB5-8CD5-E68411038A08}" srcOrd="3" destOrd="0" parTransId="{AF279FBC-DE7D-4B71-AE90-5A1EFB98A9A3}" sibTransId="{0E1E14F5-26A8-421B-94AE-BCD9DD7C169E}"/>
    <dgm:cxn modelId="{2CE9DB60-BA49-4AE2-BF82-E38D2B434278}" srcId="{80EA3987-3BA2-4EB7-AF1A-7D04962DCEB9}" destId="{036363AA-4A9B-474C-9104-5BAE722CC589}" srcOrd="3" destOrd="0" parTransId="{DD56CD5A-EABD-4C8A-BB2E-3CF358156BEC}" sibTransId="{0A53F623-1435-430A-A659-29E9A9887668}"/>
    <dgm:cxn modelId="{B2A6D262-63A2-49C0-8969-4018CF6DA821}" srcId="{33A89438-82F4-4941-8CE7-EDCB67EC812A}" destId="{88FD148A-6587-4C6C-9C40-7B2CB0FEE4E7}" srcOrd="1" destOrd="0" parTransId="{5A3B80AF-14E1-4E31-B931-4EAC89B4B6CD}" sibTransId="{0A2BB2EA-DF73-4F24-A3AE-1D8D50824CA8}"/>
    <dgm:cxn modelId="{91AE6744-5B5B-48B4-B0CA-D2C4C17C6320}" type="presOf" srcId="{F153BB2D-22C6-49E2-B3EF-9A6154A88A26}" destId="{9DA1C90D-5F94-454C-B127-7C2BDD835AC4}" srcOrd="0" destOrd="1" presId="urn:microsoft.com/office/officeart/2005/8/layout/vList5"/>
    <dgm:cxn modelId="{37873268-F836-44D5-B986-51BAB2AEBA08}" srcId="{33A89438-82F4-4941-8CE7-EDCB67EC812A}" destId="{68845DE6-2FE3-49E2-885C-0A500CEB4ADA}" srcOrd="4" destOrd="0" parTransId="{0E992A1C-DEAC-4993-981B-C3FB64E59FB6}" sibTransId="{AFCF7106-8F8B-47B9-AD05-AB8A553DFA06}"/>
    <dgm:cxn modelId="{07E05F6A-5BBF-4CCB-AB9E-195D798B1D7B}" type="presOf" srcId="{5713273C-4DDC-4EB5-8CD5-E68411038A08}" destId="{B70D5778-8D73-4855-B35F-7E8566DFB6B6}" srcOrd="0" destOrd="3" presId="urn:microsoft.com/office/officeart/2005/8/layout/vList5"/>
    <dgm:cxn modelId="{2607F571-399F-41F2-8D8E-40BF2294F4FC}" type="presOf" srcId="{DDB219C2-350D-48C0-9FA4-8BD299ABAAA0}" destId="{9DA1C90D-5F94-454C-B127-7C2BDD835AC4}" srcOrd="0" destOrd="2" presId="urn:microsoft.com/office/officeart/2005/8/layout/vList5"/>
    <dgm:cxn modelId="{C8FFD558-00DD-41F4-99DB-5EEED6BE6C7C}" type="presOf" srcId="{80EA3987-3BA2-4EB7-AF1A-7D04962DCEB9}" destId="{BCB51708-9FE0-47EA-9D90-EA966BB39DC3}" srcOrd="0" destOrd="0" presId="urn:microsoft.com/office/officeart/2005/8/layout/vList5"/>
    <dgm:cxn modelId="{92B65F7E-570F-4A6E-BCD6-EEBBFC14F706}" srcId="{4C943F59-AFFB-4936-A261-80CD29EABC0A}" destId="{A98286D6-7E5A-469A-B537-3A9A40694AD1}" srcOrd="1" destOrd="0" parTransId="{E37F860C-4135-4DE3-AFEA-BE76DB9A007C}" sibTransId="{B1D7A934-CDF5-4880-8A82-04575A0E81A7}"/>
    <dgm:cxn modelId="{B15D1284-0C6E-416C-81C9-DC7130CFE783}" type="presOf" srcId="{4C943F59-AFFB-4936-A261-80CD29EABC0A}" destId="{C5A10A89-F2FD-412C-8EA3-CAA8B210DE87}" srcOrd="0" destOrd="0" presId="urn:microsoft.com/office/officeart/2005/8/layout/vList5"/>
    <dgm:cxn modelId="{5D4EAC84-57B4-466D-998C-BC6764573245}" srcId="{80EA3987-3BA2-4EB7-AF1A-7D04962DCEB9}" destId="{B28E97D0-63AB-4F64-9D6C-58C24C31FCCB}" srcOrd="0" destOrd="0" parTransId="{208293C5-4D78-44A8-8BEC-9AFF245DB0BB}" sibTransId="{C13469A0-0B82-4B91-88E4-75F5181E4E25}"/>
    <dgm:cxn modelId="{2BF396A7-F38F-4A6F-9F90-BCCDB93B0EF4}" type="presOf" srcId="{2F7B8E29-29AF-491C-8979-E250FCF395AB}" destId="{B70D5778-8D73-4855-B35F-7E8566DFB6B6}" srcOrd="0" destOrd="0" presId="urn:microsoft.com/office/officeart/2005/8/layout/vList5"/>
    <dgm:cxn modelId="{97BD68B0-16AA-4DB1-92A2-EC744CE07451}" srcId="{33A89438-82F4-4941-8CE7-EDCB67EC812A}" destId="{50F304F9-6258-4CFC-88ED-F1D863276C46}" srcOrd="2" destOrd="0" parTransId="{B38CC4E0-8454-4823-AE2A-A74623C67A59}" sibTransId="{479199D6-751B-453D-9F5E-544FF38BAB4A}"/>
    <dgm:cxn modelId="{B476F7D7-AF07-4BCA-A957-63F11E1CBE9A}" srcId="{33A89438-82F4-4941-8CE7-EDCB67EC812A}" destId="{2F7B8E29-29AF-491C-8979-E250FCF395AB}" srcOrd="0" destOrd="0" parTransId="{61445712-6602-4E44-B2EE-32C1E185E298}" sibTransId="{F052F695-2F63-429F-8EBC-9E4AD44AB57D}"/>
    <dgm:cxn modelId="{94D0EEF4-671A-4C6B-8CE3-A8325B663888}" srcId="{80EA3987-3BA2-4EB7-AF1A-7D04962DCEB9}" destId="{DDB219C2-350D-48C0-9FA4-8BD299ABAAA0}" srcOrd="2" destOrd="0" parTransId="{77B100A0-250C-4CE5-9F30-D3E2EAB161FB}" sibTransId="{CED0AA37-9CC2-455D-9076-1C424B347858}"/>
    <dgm:cxn modelId="{D74FDEF5-443D-4631-BCD3-6BF119710946}" type="presOf" srcId="{50F304F9-6258-4CFC-88ED-F1D863276C46}" destId="{B70D5778-8D73-4855-B35F-7E8566DFB6B6}" srcOrd="0" destOrd="2" presId="urn:microsoft.com/office/officeart/2005/8/layout/vList5"/>
    <dgm:cxn modelId="{659B3DF6-A692-4215-820F-B8BDB5ED222A}" srcId="{4C943F59-AFFB-4936-A261-80CD29EABC0A}" destId="{80EA3987-3BA2-4EB7-AF1A-7D04962DCEB9}" srcOrd="0" destOrd="0" parTransId="{2F4FC157-659E-4BF0-8134-50FD18DE6EE2}" sibTransId="{B7E7E51F-8805-40C6-8E70-06C4A2AEFEE7}"/>
    <dgm:cxn modelId="{8218DFF6-BD6B-45BF-9FD7-A44B6D8CEE2B}" srcId="{4C943F59-AFFB-4936-A261-80CD29EABC0A}" destId="{33A89438-82F4-4941-8CE7-EDCB67EC812A}" srcOrd="2" destOrd="0" parTransId="{B1A4C13C-60DE-4048-9B4C-3BACD4B130F6}" sibTransId="{7DF5F3C9-E9EA-4F68-9625-43B4B5BD57B2}"/>
    <dgm:cxn modelId="{720AAC76-BCCC-4616-BAC4-2179FCA890A5}" type="presParOf" srcId="{C5A10A89-F2FD-412C-8EA3-CAA8B210DE87}" destId="{10892406-F927-4E55-9C87-10A835EF1257}" srcOrd="0" destOrd="0" presId="urn:microsoft.com/office/officeart/2005/8/layout/vList5"/>
    <dgm:cxn modelId="{EAC53881-E0C9-4714-8FA4-754210368967}" type="presParOf" srcId="{10892406-F927-4E55-9C87-10A835EF1257}" destId="{BCB51708-9FE0-47EA-9D90-EA966BB39DC3}" srcOrd="0" destOrd="0" presId="urn:microsoft.com/office/officeart/2005/8/layout/vList5"/>
    <dgm:cxn modelId="{F4E05091-0DFC-4503-B4F0-ED2451D02ECD}" type="presParOf" srcId="{10892406-F927-4E55-9C87-10A835EF1257}" destId="{9DA1C90D-5F94-454C-B127-7C2BDD835AC4}" srcOrd="1" destOrd="0" presId="urn:microsoft.com/office/officeart/2005/8/layout/vList5"/>
    <dgm:cxn modelId="{E4BC2645-9465-429C-972E-02CDADFB6E13}" type="presParOf" srcId="{C5A10A89-F2FD-412C-8EA3-CAA8B210DE87}" destId="{98857DB1-25C8-4BCB-BEEB-57F2A9CF3E84}" srcOrd="1" destOrd="0" presId="urn:microsoft.com/office/officeart/2005/8/layout/vList5"/>
    <dgm:cxn modelId="{64A47EBD-2086-421C-A332-9591BDB36590}" type="presParOf" srcId="{C5A10A89-F2FD-412C-8EA3-CAA8B210DE87}" destId="{39478BA2-3BA6-4FA1-9DBE-1287E7E09E24}" srcOrd="2" destOrd="0" presId="urn:microsoft.com/office/officeart/2005/8/layout/vList5"/>
    <dgm:cxn modelId="{7288A1A0-66CA-4B7A-AD1E-963108A10F67}" type="presParOf" srcId="{39478BA2-3BA6-4FA1-9DBE-1287E7E09E24}" destId="{B0999A86-A134-46C8-83B5-5DBB01F59159}" srcOrd="0" destOrd="0" presId="urn:microsoft.com/office/officeart/2005/8/layout/vList5"/>
    <dgm:cxn modelId="{19326CF9-E23F-476D-B5F4-E1BD4604C040}" type="presParOf" srcId="{39478BA2-3BA6-4FA1-9DBE-1287E7E09E24}" destId="{5E7EF3E1-8263-4C2F-B7BC-A1129549E8BB}" srcOrd="1" destOrd="0" presId="urn:microsoft.com/office/officeart/2005/8/layout/vList5"/>
    <dgm:cxn modelId="{1928B377-6111-4B94-AD16-6984DFCEB467}" type="presParOf" srcId="{C5A10A89-F2FD-412C-8EA3-CAA8B210DE87}" destId="{0CDB70F1-98C8-4E69-A72D-F1D6117A2C00}" srcOrd="3" destOrd="0" presId="urn:microsoft.com/office/officeart/2005/8/layout/vList5"/>
    <dgm:cxn modelId="{E8CBB851-50DB-46A8-AD1D-1B24C5E432FA}" type="presParOf" srcId="{C5A10A89-F2FD-412C-8EA3-CAA8B210DE87}" destId="{871E3C38-11E3-4BEB-9174-11D3671282F6}" srcOrd="4" destOrd="0" presId="urn:microsoft.com/office/officeart/2005/8/layout/vList5"/>
    <dgm:cxn modelId="{EB0ED0D4-D9DE-45C2-98A6-1DD7BDDF01E9}" type="presParOf" srcId="{871E3C38-11E3-4BEB-9174-11D3671282F6}" destId="{A5A3F767-CD36-46F1-8AE2-4DBCA0A82B6B}" srcOrd="0" destOrd="0" presId="urn:microsoft.com/office/officeart/2005/8/layout/vList5"/>
    <dgm:cxn modelId="{86FEF6A1-4A63-433A-B48A-495D8D154B12}" type="presParOf" srcId="{871E3C38-11E3-4BEB-9174-11D3671282F6}" destId="{B70D5778-8D73-4855-B35F-7E8566DFB6B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C943F59-AFFB-4936-A261-80CD29EABC0A}" type="doc">
      <dgm:prSet loTypeId="urn:microsoft.com/office/officeart/2005/8/layout/vList5" loCatId="list" qsTypeId="urn:microsoft.com/office/officeart/2005/8/quickstyle/simple1" qsCatId="simple" csTypeId="urn:microsoft.com/office/officeart/2005/8/colors/accent4_2" csCatId="accent4" phldr="1"/>
      <dgm:spPr/>
      <dgm:t>
        <a:bodyPr/>
        <a:lstStyle/>
        <a:p>
          <a:endParaRPr lang="pt-PT"/>
        </a:p>
      </dgm:t>
    </dgm:pt>
    <dgm:pt modelId="{80EA3987-3BA2-4EB7-AF1A-7D04962DCEB9}">
      <dgm:prSet phldrT="[Text]" custT="1"/>
      <dgm:spPr/>
      <dgm:t>
        <a:bodyPr/>
        <a:lstStyle/>
        <a:p>
          <a:r>
            <a:rPr kumimoji="0" lang="pt-PT" sz="1400" b="1" i="0" u="none" strike="noStrike" cap="none" spc="0" normalizeH="0" baseline="0" noProof="0">
              <a:ln/>
              <a:effectLst/>
              <a:uLnTx/>
              <a:uFillTx/>
              <a:latin typeface="Segoe UI"/>
            </a:rPr>
            <a:t>4. DISCUSSÃO</a:t>
          </a:r>
          <a:endParaRPr lang="pt-PT" sz="1400" dirty="0"/>
        </a:p>
      </dgm:t>
    </dgm:pt>
    <dgm:pt modelId="{2F4FC157-659E-4BF0-8134-50FD18DE6EE2}" type="parTrans" cxnId="{659B3DF6-A692-4215-820F-B8BDB5ED222A}">
      <dgm:prSet/>
      <dgm:spPr/>
      <dgm:t>
        <a:bodyPr/>
        <a:lstStyle/>
        <a:p>
          <a:endParaRPr lang="pt-PT"/>
        </a:p>
      </dgm:t>
    </dgm:pt>
    <dgm:pt modelId="{B7E7E51F-8805-40C6-8E70-06C4A2AEFEE7}" type="sibTrans" cxnId="{659B3DF6-A692-4215-820F-B8BDB5ED222A}">
      <dgm:prSet/>
      <dgm:spPr/>
      <dgm:t>
        <a:bodyPr/>
        <a:lstStyle/>
        <a:p>
          <a:endParaRPr lang="pt-PT"/>
        </a:p>
      </dgm:t>
    </dgm:pt>
    <dgm:pt modelId="{A98286D6-7E5A-469A-B537-3A9A40694AD1}">
      <dgm:prSet phldrT="[Text]" custT="1"/>
      <dgm:spPr/>
      <dgm:t>
        <a:bodyPr/>
        <a:lstStyle/>
        <a:p>
          <a:r>
            <a:rPr kumimoji="0" lang="pt-PT" sz="1400" b="1" i="0" u="none" strike="noStrike" cap="none" spc="0" normalizeH="0" baseline="0" noProof="0">
              <a:ln/>
              <a:effectLst/>
              <a:uLnTx/>
              <a:uFillTx/>
              <a:latin typeface="Segoe UI"/>
            </a:rPr>
            <a:t>5. CONCLUSÃO</a:t>
          </a:r>
          <a:endParaRPr lang="pt-PT" sz="1400" dirty="0"/>
        </a:p>
      </dgm:t>
    </dgm:pt>
    <dgm:pt modelId="{E37F860C-4135-4DE3-AFEA-BE76DB9A007C}" type="parTrans" cxnId="{92B65F7E-570F-4A6E-BCD6-EEBBFC14F706}">
      <dgm:prSet/>
      <dgm:spPr/>
      <dgm:t>
        <a:bodyPr/>
        <a:lstStyle/>
        <a:p>
          <a:endParaRPr lang="pt-PT"/>
        </a:p>
      </dgm:t>
    </dgm:pt>
    <dgm:pt modelId="{B1D7A934-CDF5-4880-8A82-04575A0E81A7}" type="sibTrans" cxnId="{92B65F7E-570F-4A6E-BCD6-EEBBFC14F706}">
      <dgm:prSet/>
      <dgm:spPr/>
      <dgm:t>
        <a:bodyPr/>
        <a:lstStyle/>
        <a:p>
          <a:endParaRPr lang="pt-PT"/>
        </a:p>
      </dgm:t>
    </dgm:pt>
    <dgm:pt modelId="{B188F842-2E54-4056-87F7-B4A4B428324C}">
      <dgm:prSet phldrT="[Text]" custT="1"/>
      <dgm:spPr>
        <a:solidFill>
          <a:srgbClr val="D1A3A9">
            <a:alpha val="90000"/>
          </a:srgbClr>
        </a:solidFill>
        <a:ln>
          <a:noFill/>
        </a:ln>
      </dgm:spPr>
      <dgm:t>
        <a:bodyPr/>
        <a:lstStyle/>
        <a:p>
          <a:r>
            <a:rPr lang="pt-PT" sz="1200">
              <a:latin typeface="Segoe UI" panose="020B0502040204020203" pitchFamily="34" charset="0"/>
              <a:cs typeface="Segoe UI" panose="020B0502040204020203" pitchFamily="34" charset="0"/>
            </a:rPr>
            <a:t>Conclusão</a:t>
          </a:r>
          <a:endParaRPr lang="pt-PT" sz="1200" dirty="0"/>
        </a:p>
      </dgm:t>
    </dgm:pt>
    <dgm:pt modelId="{C8C2A4E9-B9DC-4A00-82A4-DF2B5122C1EB}" type="parTrans" cxnId="{5FEA4B11-F10B-4D1D-BC07-057D7281B27E}">
      <dgm:prSet/>
      <dgm:spPr/>
      <dgm:t>
        <a:bodyPr/>
        <a:lstStyle/>
        <a:p>
          <a:endParaRPr lang="pt-PT"/>
        </a:p>
      </dgm:t>
    </dgm:pt>
    <dgm:pt modelId="{14194E1E-2B99-44A3-9035-777ED83D85FA}" type="sibTrans" cxnId="{5FEA4B11-F10B-4D1D-BC07-057D7281B27E}">
      <dgm:prSet/>
      <dgm:spPr/>
      <dgm:t>
        <a:bodyPr/>
        <a:lstStyle/>
        <a:p>
          <a:endParaRPr lang="pt-PT"/>
        </a:p>
      </dgm:t>
    </dgm:pt>
    <dgm:pt modelId="{712AB096-6679-4F4A-9A0B-2AF61BB44638}">
      <dgm:prSet custT="1"/>
      <dgm:spPr>
        <a:solidFill>
          <a:srgbClr val="D1A3A9">
            <a:alpha val="90000"/>
          </a:srgbClr>
        </a:solidFill>
        <a:ln>
          <a:noFill/>
        </a:ln>
      </dgm:spPr>
      <dgm:t>
        <a:bodyPr/>
        <a:lstStyle/>
        <a:p>
          <a:r>
            <a:rPr lang="pt-PT" sz="1200" dirty="0">
              <a:latin typeface="Segoe UI" panose="020B0502040204020203" pitchFamily="34" charset="0"/>
              <a:cs typeface="Segoe UI" panose="020B0502040204020203" pitchFamily="34" charset="0"/>
            </a:rPr>
            <a:t>Vulnerabilidade Socioeconómica</a:t>
          </a:r>
        </a:p>
      </dgm:t>
    </dgm:pt>
    <dgm:pt modelId="{45304C1B-515F-406D-A98F-49C6E54834A7}" type="parTrans" cxnId="{DFCCC0BC-77FA-41D4-83D4-FFD0C15FD846}">
      <dgm:prSet/>
      <dgm:spPr/>
      <dgm:t>
        <a:bodyPr/>
        <a:lstStyle/>
        <a:p>
          <a:endParaRPr lang="pt-PT"/>
        </a:p>
      </dgm:t>
    </dgm:pt>
    <dgm:pt modelId="{DBBDB5A9-5705-4D7D-89B8-551421A70325}" type="sibTrans" cxnId="{DFCCC0BC-77FA-41D4-83D4-FFD0C15FD846}">
      <dgm:prSet/>
      <dgm:spPr/>
      <dgm:t>
        <a:bodyPr/>
        <a:lstStyle/>
        <a:p>
          <a:endParaRPr lang="pt-PT"/>
        </a:p>
      </dgm:t>
    </dgm:pt>
    <dgm:pt modelId="{DB62DFE8-C8C5-43F9-A554-4B82CBD87E1C}">
      <dgm:prSet custT="1"/>
      <dgm:spPr>
        <a:solidFill>
          <a:srgbClr val="D1A3A9">
            <a:alpha val="90000"/>
          </a:srgbClr>
        </a:solidFill>
        <a:ln>
          <a:noFill/>
        </a:ln>
      </dgm:spPr>
      <dgm:t>
        <a:bodyPr/>
        <a:lstStyle/>
        <a:p>
          <a:r>
            <a:rPr lang="pt-PT" sz="1200">
              <a:latin typeface="Segoe UI" panose="020B0502040204020203" pitchFamily="34" charset="0"/>
              <a:cs typeface="Segoe UI" panose="020B0502040204020203" pitchFamily="34" charset="0"/>
            </a:rPr>
            <a:t>Vulnerabilidade Ambiental</a:t>
          </a:r>
          <a:endParaRPr lang="pt-PT" sz="1200" dirty="0">
            <a:latin typeface="Segoe UI" panose="020B0502040204020203" pitchFamily="34" charset="0"/>
            <a:cs typeface="Segoe UI" panose="020B0502040204020203" pitchFamily="34" charset="0"/>
          </a:endParaRPr>
        </a:p>
      </dgm:t>
    </dgm:pt>
    <dgm:pt modelId="{7C2EB826-65ED-4E65-9DC8-A3741015D7B1}" type="parTrans" cxnId="{6A0D2E01-C901-4B49-9534-E3E148142F87}">
      <dgm:prSet/>
      <dgm:spPr/>
      <dgm:t>
        <a:bodyPr/>
        <a:lstStyle/>
        <a:p>
          <a:endParaRPr lang="pt-PT"/>
        </a:p>
      </dgm:t>
    </dgm:pt>
    <dgm:pt modelId="{39AA3A25-6E75-4306-BEB4-0E6B684D17C6}" type="sibTrans" cxnId="{6A0D2E01-C901-4B49-9534-E3E148142F87}">
      <dgm:prSet/>
      <dgm:spPr/>
      <dgm:t>
        <a:bodyPr/>
        <a:lstStyle/>
        <a:p>
          <a:endParaRPr lang="pt-PT"/>
        </a:p>
      </dgm:t>
    </dgm:pt>
    <dgm:pt modelId="{187BA586-FE86-45E5-BDA6-9E18E692271A}">
      <dgm:prSet custT="1"/>
      <dgm:spPr>
        <a:solidFill>
          <a:srgbClr val="D1A3A9">
            <a:alpha val="90000"/>
          </a:srgbClr>
        </a:solidFill>
        <a:ln>
          <a:noFill/>
        </a:ln>
      </dgm:spPr>
      <dgm:t>
        <a:bodyPr/>
        <a:lstStyle/>
        <a:p>
          <a:r>
            <a:rPr lang="pt-PT" sz="1200" dirty="0">
              <a:latin typeface="Segoe UI" panose="020B0502040204020203" pitchFamily="34" charset="0"/>
              <a:cs typeface="Segoe UI" panose="020B0502040204020203" pitchFamily="34" charset="0"/>
            </a:rPr>
            <a:t>Risco Multi-paramétrico</a:t>
          </a:r>
        </a:p>
      </dgm:t>
    </dgm:pt>
    <dgm:pt modelId="{35E322C4-27A8-4DF2-8395-4F26BC383BD1}" type="parTrans" cxnId="{5EE25953-2651-482C-A55B-F2305DE47B97}">
      <dgm:prSet/>
      <dgm:spPr/>
      <dgm:t>
        <a:bodyPr/>
        <a:lstStyle/>
        <a:p>
          <a:endParaRPr lang="pt-PT"/>
        </a:p>
      </dgm:t>
    </dgm:pt>
    <dgm:pt modelId="{A063AC62-4DB9-4E0A-BBE3-9838200B253C}" type="sibTrans" cxnId="{5EE25953-2651-482C-A55B-F2305DE47B97}">
      <dgm:prSet/>
      <dgm:spPr/>
      <dgm:t>
        <a:bodyPr/>
        <a:lstStyle/>
        <a:p>
          <a:endParaRPr lang="pt-PT"/>
        </a:p>
      </dgm:t>
    </dgm:pt>
    <dgm:pt modelId="{CB0F537C-16C5-4D34-8E44-BA1DDD8CEC75}">
      <dgm:prSet custT="1"/>
      <dgm:spPr>
        <a:solidFill>
          <a:srgbClr val="D1A3A9">
            <a:alpha val="90000"/>
          </a:srgbClr>
        </a:solidFill>
        <a:ln>
          <a:noFill/>
        </a:ln>
      </dgm:spPr>
      <dgm:t>
        <a:bodyPr/>
        <a:lstStyle/>
        <a:p>
          <a:r>
            <a:rPr lang="pt-PT" sz="1200" dirty="0">
              <a:latin typeface="Segoe UI" panose="020B0502040204020203" pitchFamily="34" charset="0"/>
              <a:cs typeface="Segoe UI" panose="020B0502040204020203" pitchFamily="34" charset="0"/>
            </a:rPr>
            <a:t>Vulnerabilidade Física</a:t>
          </a:r>
        </a:p>
      </dgm:t>
    </dgm:pt>
    <dgm:pt modelId="{2197BC34-5722-4FC8-96A6-93F5BCB7C270}" type="parTrans" cxnId="{B7E67B1F-368A-4220-8F5F-C2F7D7FABFBC}">
      <dgm:prSet/>
      <dgm:spPr/>
      <dgm:t>
        <a:bodyPr/>
        <a:lstStyle/>
        <a:p>
          <a:endParaRPr lang="pt-PT"/>
        </a:p>
      </dgm:t>
    </dgm:pt>
    <dgm:pt modelId="{0A9DF43A-AFFE-4CCA-8321-BB5E0C79417F}" type="sibTrans" cxnId="{B7E67B1F-368A-4220-8F5F-C2F7D7FABFBC}">
      <dgm:prSet/>
      <dgm:spPr/>
      <dgm:t>
        <a:bodyPr/>
        <a:lstStyle/>
        <a:p>
          <a:endParaRPr lang="pt-PT"/>
        </a:p>
      </dgm:t>
    </dgm:pt>
    <dgm:pt modelId="{705833DE-E896-4A6D-A7C5-289995044AC5}">
      <dgm:prSet custT="1"/>
      <dgm:spPr>
        <a:solidFill>
          <a:srgbClr val="D1A3A9">
            <a:alpha val="90000"/>
          </a:srgbClr>
        </a:solidFill>
        <a:ln>
          <a:noFill/>
        </a:ln>
      </dgm:spPr>
      <dgm:t>
        <a:bodyPr/>
        <a:lstStyle/>
        <a:p>
          <a:r>
            <a:rPr lang="pt-PT" sz="1200" dirty="0">
              <a:latin typeface="Segoe UI" panose="020B0502040204020203" pitchFamily="34" charset="0"/>
              <a:cs typeface="Segoe UI" panose="020B0502040204020203" pitchFamily="34" charset="0"/>
            </a:rPr>
            <a:t>Recomendações Futuras</a:t>
          </a:r>
        </a:p>
      </dgm:t>
    </dgm:pt>
    <dgm:pt modelId="{817D34B4-8ED2-47D3-A49B-D15E4D34C140}" type="parTrans" cxnId="{E370ECC8-4835-4B81-8607-0CE8544E29FF}">
      <dgm:prSet/>
      <dgm:spPr/>
      <dgm:t>
        <a:bodyPr/>
        <a:lstStyle/>
        <a:p>
          <a:endParaRPr lang="pt-PT"/>
        </a:p>
      </dgm:t>
    </dgm:pt>
    <dgm:pt modelId="{2BF0964E-7BD3-4EB6-BFD5-69C1EFCE7ABA}" type="sibTrans" cxnId="{E370ECC8-4835-4B81-8607-0CE8544E29FF}">
      <dgm:prSet/>
      <dgm:spPr/>
      <dgm:t>
        <a:bodyPr/>
        <a:lstStyle/>
        <a:p>
          <a:endParaRPr lang="pt-PT"/>
        </a:p>
      </dgm:t>
    </dgm:pt>
    <dgm:pt modelId="{C5A10A89-F2FD-412C-8EA3-CAA8B210DE87}" type="pres">
      <dgm:prSet presAssocID="{4C943F59-AFFB-4936-A261-80CD29EABC0A}" presName="Name0" presStyleCnt="0">
        <dgm:presLayoutVars>
          <dgm:dir/>
          <dgm:animLvl val="lvl"/>
          <dgm:resizeHandles val="exact"/>
        </dgm:presLayoutVars>
      </dgm:prSet>
      <dgm:spPr/>
    </dgm:pt>
    <dgm:pt modelId="{10892406-F927-4E55-9C87-10A835EF1257}" type="pres">
      <dgm:prSet presAssocID="{80EA3987-3BA2-4EB7-AF1A-7D04962DCEB9}" presName="linNode" presStyleCnt="0"/>
      <dgm:spPr/>
    </dgm:pt>
    <dgm:pt modelId="{BCB51708-9FE0-47EA-9D90-EA966BB39DC3}" type="pres">
      <dgm:prSet presAssocID="{80EA3987-3BA2-4EB7-AF1A-7D04962DCEB9}" presName="parentText" presStyleLbl="node1" presStyleIdx="0" presStyleCnt="2" custLinFactNeighborX="612">
        <dgm:presLayoutVars>
          <dgm:chMax val="1"/>
          <dgm:bulletEnabled val="1"/>
        </dgm:presLayoutVars>
      </dgm:prSet>
      <dgm:spPr/>
    </dgm:pt>
    <dgm:pt modelId="{C93A7CDA-C0E4-4820-B946-266F50032814}" type="pres">
      <dgm:prSet presAssocID="{80EA3987-3BA2-4EB7-AF1A-7D04962DCEB9}" presName="descendantText" presStyleLbl="alignAccFollowNode1" presStyleIdx="0" presStyleCnt="2">
        <dgm:presLayoutVars>
          <dgm:bulletEnabled val="1"/>
        </dgm:presLayoutVars>
      </dgm:prSet>
      <dgm:spPr/>
    </dgm:pt>
    <dgm:pt modelId="{98857DB1-25C8-4BCB-BEEB-57F2A9CF3E84}" type="pres">
      <dgm:prSet presAssocID="{B7E7E51F-8805-40C6-8E70-06C4A2AEFEE7}" presName="sp" presStyleCnt="0"/>
      <dgm:spPr/>
    </dgm:pt>
    <dgm:pt modelId="{39478BA2-3BA6-4FA1-9DBE-1287E7E09E24}" type="pres">
      <dgm:prSet presAssocID="{A98286D6-7E5A-469A-B537-3A9A40694AD1}" presName="linNode" presStyleCnt="0"/>
      <dgm:spPr/>
    </dgm:pt>
    <dgm:pt modelId="{B0999A86-A134-46C8-83B5-5DBB01F59159}" type="pres">
      <dgm:prSet presAssocID="{A98286D6-7E5A-469A-B537-3A9A40694AD1}" presName="parentText" presStyleLbl="node1" presStyleIdx="1" presStyleCnt="2">
        <dgm:presLayoutVars>
          <dgm:chMax val="1"/>
          <dgm:bulletEnabled val="1"/>
        </dgm:presLayoutVars>
      </dgm:prSet>
      <dgm:spPr/>
    </dgm:pt>
    <dgm:pt modelId="{5E7EF3E1-8263-4C2F-B7BC-A1129549E8BB}" type="pres">
      <dgm:prSet presAssocID="{A98286D6-7E5A-469A-B537-3A9A40694AD1}" presName="descendantText" presStyleLbl="alignAccFollowNode1" presStyleIdx="1" presStyleCnt="2">
        <dgm:presLayoutVars>
          <dgm:bulletEnabled val="1"/>
        </dgm:presLayoutVars>
      </dgm:prSet>
      <dgm:spPr/>
    </dgm:pt>
  </dgm:ptLst>
  <dgm:cxnLst>
    <dgm:cxn modelId="{6A0D2E01-C901-4B49-9534-E3E148142F87}" srcId="{80EA3987-3BA2-4EB7-AF1A-7D04962DCEB9}" destId="{DB62DFE8-C8C5-43F9-A554-4B82CBD87E1C}" srcOrd="2" destOrd="0" parTransId="{7C2EB826-65ED-4E65-9DC8-A3741015D7B1}" sibTransId="{39AA3A25-6E75-4306-BEB4-0E6B684D17C6}"/>
    <dgm:cxn modelId="{8FD43902-2869-4E1C-BA1A-5BA2AA0AA886}" type="presOf" srcId="{B188F842-2E54-4056-87F7-B4A4B428324C}" destId="{5E7EF3E1-8263-4C2F-B7BC-A1129549E8BB}" srcOrd="0" destOrd="0" presId="urn:microsoft.com/office/officeart/2005/8/layout/vList5"/>
    <dgm:cxn modelId="{5FEA4B11-F10B-4D1D-BC07-057D7281B27E}" srcId="{A98286D6-7E5A-469A-B537-3A9A40694AD1}" destId="{B188F842-2E54-4056-87F7-B4A4B428324C}" srcOrd="0" destOrd="0" parTransId="{C8C2A4E9-B9DC-4A00-82A4-DF2B5122C1EB}" sibTransId="{14194E1E-2B99-44A3-9035-777ED83D85FA}"/>
    <dgm:cxn modelId="{B7E67B1F-368A-4220-8F5F-C2F7D7FABFBC}" srcId="{80EA3987-3BA2-4EB7-AF1A-7D04962DCEB9}" destId="{CB0F537C-16C5-4D34-8E44-BA1DDD8CEC75}" srcOrd="0" destOrd="0" parTransId="{2197BC34-5722-4FC8-96A6-93F5BCB7C270}" sibTransId="{0A9DF43A-AFFE-4CCA-8321-BB5E0C79417F}"/>
    <dgm:cxn modelId="{D78D9E34-E5A5-44A1-976E-65956C45AC61}" type="presOf" srcId="{A98286D6-7E5A-469A-B537-3A9A40694AD1}" destId="{B0999A86-A134-46C8-83B5-5DBB01F59159}" srcOrd="0" destOrd="0" presId="urn:microsoft.com/office/officeart/2005/8/layout/vList5"/>
    <dgm:cxn modelId="{D56B3249-2DDB-4F8E-99EE-5862416C4849}" type="presOf" srcId="{187BA586-FE86-45E5-BDA6-9E18E692271A}" destId="{C93A7CDA-C0E4-4820-B946-266F50032814}" srcOrd="0" destOrd="3" presId="urn:microsoft.com/office/officeart/2005/8/layout/vList5"/>
    <dgm:cxn modelId="{5EE25953-2651-482C-A55B-F2305DE47B97}" srcId="{80EA3987-3BA2-4EB7-AF1A-7D04962DCEB9}" destId="{187BA586-FE86-45E5-BDA6-9E18E692271A}" srcOrd="3" destOrd="0" parTransId="{35E322C4-27A8-4DF2-8395-4F26BC383BD1}" sibTransId="{A063AC62-4DB9-4E0A-BBE3-9838200B253C}"/>
    <dgm:cxn modelId="{C8FFD558-00DD-41F4-99DB-5EEED6BE6C7C}" type="presOf" srcId="{80EA3987-3BA2-4EB7-AF1A-7D04962DCEB9}" destId="{BCB51708-9FE0-47EA-9D90-EA966BB39DC3}" srcOrd="0" destOrd="0" presId="urn:microsoft.com/office/officeart/2005/8/layout/vList5"/>
    <dgm:cxn modelId="{92B65F7E-570F-4A6E-BCD6-EEBBFC14F706}" srcId="{4C943F59-AFFB-4936-A261-80CD29EABC0A}" destId="{A98286D6-7E5A-469A-B537-3A9A40694AD1}" srcOrd="1" destOrd="0" parTransId="{E37F860C-4135-4DE3-AFEA-BE76DB9A007C}" sibTransId="{B1D7A934-CDF5-4880-8A82-04575A0E81A7}"/>
    <dgm:cxn modelId="{B15D1284-0C6E-416C-81C9-DC7130CFE783}" type="presOf" srcId="{4C943F59-AFFB-4936-A261-80CD29EABC0A}" destId="{C5A10A89-F2FD-412C-8EA3-CAA8B210DE87}" srcOrd="0" destOrd="0" presId="urn:microsoft.com/office/officeart/2005/8/layout/vList5"/>
    <dgm:cxn modelId="{4BAB0089-C7B6-4203-A178-D7F1D88D203C}" type="presOf" srcId="{CB0F537C-16C5-4D34-8E44-BA1DDD8CEC75}" destId="{C93A7CDA-C0E4-4820-B946-266F50032814}" srcOrd="0" destOrd="0" presId="urn:microsoft.com/office/officeart/2005/8/layout/vList5"/>
    <dgm:cxn modelId="{DFCCC0BC-77FA-41D4-83D4-FFD0C15FD846}" srcId="{80EA3987-3BA2-4EB7-AF1A-7D04962DCEB9}" destId="{712AB096-6679-4F4A-9A0B-2AF61BB44638}" srcOrd="1" destOrd="0" parTransId="{45304C1B-515F-406D-A98F-49C6E54834A7}" sibTransId="{DBBDB5A9-5705-4D7D-89B8-551421A70325}"/>
    <dgm:cxn modelId="{5D4C63BE-819A-4132-B31E-60D009B7E768}" type="presOf" srcId="{705833DE-E896-4A6D-A7C5-289995044AC5}" destId="{5E7EF3E1-8263-4C2F-B7BC-A1129549E8BB}" srcOrd="0" destOrd="1" presId="urn:microsoft.com/office/officeart/2005/8/layout/vList5"/>
    <dgm:cxn modelId="{4AB3F3C7-0166-4A3D-9AF1-92EB624B2E06}" type="presOf" srcId="{712AB096-6679-4F4A-9A0B-2AF61BB44638}" destId="{C93A7CDA-C0E4-4820-B946-266F50032814}" srcOrd="0" destOrd="1" presId="urn:microsoft.com/office/officeart/2005/8/layout/vList5"/>
    <dgm:cxn modelId="{E370ECC8-4835-4B81-8607-0CE8544E29FF}" srcId="{A98286D6-7E5A-469A-B537-3A9A40694AD1}" destId="{705833DE-E896-4A6D-A7C5-289995044AC5}" srcOrd="1" destOrd="0" parTransId="{817D34B4-8ED2-47D3-A49B-D15E4D34C140}" sibTransId="{2BF0964E-7BD3-4EB6-BFD5-69C1EFCE7ABA}"/>
    <dgm:cxn modelId="{659B3DF6-A692-4215-820F-B8BDB5ED222A}" srcId="{4C943F59-AFFB-4936-A261-80CD29EABC0A}" destId="{80EA3987-3BA2-4EB7-AF1A-7D04962DCEB9}" srcOrd="0" destOrd="0" parTransId="{2F4FC157-659E-4BF0-8134-50FD18DE6EE2}" sibTransId="{B7E7E51F-8805-40C6-8E70-06C4A2AEFEE7}"/>
    <dgm:cxn modelId="{4BAF02F7-D23D-41AE-96EE-B85DE1366824}" type="presOf" srcId="{DB62DFE8-C8C5-43F9-A554-4B82CBD87E1C}" destId="{C93A7CDA-C0E4-4820-B946-266F50032814}" srcOrd="0" destOrd="2" presId="urn:microsoft.com/office/officeart/2005/8/layout/vList5"/>
    <dgm:cxn modelId="{720AAC76-BCCC-4616-BAC4-2179FCA890A5}" type="presParOf" srcId="{C5A10A89-F2FD-412C-8EA3-CAA8B210DE87}" destId="{10892406-F927-4E55-9C87-10A835EF1257}" srcOrd="0" destOrd="0" presId="urn:microsoft.com/office/officeart/2005/8/layout/vList5"/>
    <dgm:cxn modelId="{EAC53881-E0C9-4714-8FA4-754210368967}" type="presParOf" srcId="{10892406-F927-4E55-9C87-10A835EF1257}" destId="{BCB51708-9FE0-47EA-9D90-EA966BB39DC3}" srcOrd="0" destOrd="0" presId="urn:microsoft.com/office/officeart/2005/8/layout/vList5"/>
    <dgm:cxn modelId="{ED5D809C-DDCA-48EF-A17B-CD08FA1143B2}" type="presParOf" srcId="{10892406-F927-4E55-9C87-10A835EF1257}" destId="{C93A7CDA-C0E4-4820-B946-266F50032814}" srcOrd="1" destOrd="0" presId="urn:microsoft.com/office/officeart/2005/8/layout/vList5"/>
    <dgm:cxn modelId="{E4BC2645-9465-429C-972E-02CDADFB6E13}" type="presParOf" srcId="{C5A10A89-F2FD-412C-8EA3-CAA8B210DE87}" destId="{98857DB1-25C8-4BCB-BEEB-57F2A9CF3E84}" srcOrd="1" destOrd="0" presId="urn:microsoft.com/office/officeart/2005/8/layout/vList5"/>
    <dgm:cxn modelId="{64A47EBD-2086-421C-A332-9591BDB36590}" type="presParOf" srcId="{C5A10A89-F2FD-412C-8EA3-CAA8B210DE87}" destId="{39478BA2-3BA6-4FA1-9DBE-1287E7E09E24}" srcOrd="2" destOrd="0" presId="urn:microsoft.com/office/officeart/2005/8/layout/vList5"/>
    <dgm:cxn modelId="{7288A1A0-66CA-4B7A-AD1E-963108A10F67}" type="presParOf" srcId="{39478BA2-3BA6-4FA1-9DBE-1287E7E09E24}" destId="{B0999A86-A134-46C8-83B5-5DBB01F59159}" srcOrd="0" destOrd="0" presId="urn:microsoft.com/office/officeart/2005/8/layout/vList5"/>
    <dgm:cxn modelId="{19326CF9-E23F-476D-B5F4-E1BD4604C040}" type="presParOf" srcId="{39478BA2-3BA6-4FA1-9DBE-1287E7E09E24}" destId="{5E7EF3E1-8263-4C2F-B7BC-A1129549E8BB}"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E35A1CF-E87F-418B-A022-D608D16828C0}" type="doc">
      <dgm:prSet loTypeId="urn:microsoft.com/office/officeart/2005/8/layout/vList3" loCatId="list" qsTypeId="urn:microsoft.com/office/officeart/2005/8/quickstyle/simple1" qsCatId="simple" csTypeId="urn:microsoft.com/office/officeart/2005/8/colors/accent1_2" csCatId="accent1" phldr="1"/>
      <dgm:spPr/>
    </dgm:pt>
    <dgm:pt modelId="{96B07550-4980-4146-82A7-60BC2B1FF804}">
      <dgm:prSet phldrT="[Texto]" custT="1"/>
      <dgm:spPr>
        <a:noFill/>
        <a:ln w="28575">
          <a:solidFill>
            <a:srgbClr val="D1A3A9"/>
          </a:solidFill>
        </a:ln>
      </dgm:spPr>
      <dgm:t>
        <a:bodyPr/>
        <a:lstStyle/>
        <a:p>
          <a:r>
            <a:rPr lang="pt-PT" sz="1600" dirty="0">
              <a:solidFill>
                <a:schemeClr val="tx1"/>
              </a:solidFill>
              <a:latin typeface="Segoe UI" panose="020B0502040204020203" pitchFamily="34" charset="0"/>
              <a:cs typeface="Segoe UI" panose="020B0502040204020203" pitchFamily="34" charset="0"/>
            </a:rPr>
            <a:t>Subida do Nível do Mar</a:t>
          </a:r>
        </a:p>
      </dgm:t>
    </dgm:pt>
    <dgm:pt modelId="{B6487BDD-1760-41CB-B53E-AB6C4DC30A71}" type="parTrans" cxnId="{D7DDF8F3-BC14-4145-892A-53C717C0C805}">
      <dgm:prSet/>
      <dgm:spPr/>
      <dgm:t>
        <a:bodyPr/>
        <a:lstStyle/>
        <a:p>
          <a:endParaRPr lang="pt-PT" sz="1600">
            <a:latin typeface="Segoe UI" panose="020B0502040204020203" pitchFamily="34" charset="0"/>
            <a:cs typeface="Segoe UI" panose="020B0502040204020203" pitchFamily="34" charset="0"/>
          </a:endParaRPr>
        </a:p>
      </dgm:t>
    </dgm:pt>
    <dgm:pt modelId="{E146E44B-63C9-48ED-BDC0-B017AA494B84}" type="sibTrans" cxnId="{D7DDF8F3-BC14-4145-892A-53C717C0C805}">
      <dgm:prSet/>
      <dgm:spPr/>
      <dgm:t>
        <a:bodyPr/>
        <a:lstStyle/>
        <a:p>
          <a:endParaRPr lang="pt-PT" sz="1600">
            <a:latin typeface="Segoe UI" panose="020B0502040204020203" pitchFamily="34" charset="0"/>
            <a:cs typeface="Segoe UI" panose="020B0502040204020203" pitchFamily="34" charset="0"/>
          </a:endParaRPr>
        </a:p>
      </dgm:t>
    </dgm:pt>
    <dgm:pt modelId="{DAAC3E6E-9DE4-45B3-B9A2-F13B6F8C814B}">
      <dgm:prSet phldrT="[Texto]" custT="1"/>
      <dgm:spPr>
        <a:noFill/>
        <a:ln w="28575">
          <a:solidFill>
            <a:srgbClr val="D1A3A9"/>
          </a:solidFill>
        </a:ln>
      </dgm:spPr>
      <dgm:t>
        <a:bodyPr/>
        <a:lstStyle/>
        <a:p>
          <a:r>
            <a:rPr lang="pt-PT" sz="1600" dirty="0">
              <a:solidFill>
                <a:schemeClr val="tx1"/>
              </a:solidFill>
              <a:latin typeface="Segoe UI" panose="020B0502040204020203" pitchFamily="34" charset="0"/>
              <a:cs typeface="Segoe UI" panose="020B0502040204020203" pitchFamily="34" charset="0"/>
            </a:rPr>
            <a:t>Gestão das Zonas Costeiras</a:t>
          </a:r>
        </a:p>
      </dgm:t>
    </dgm:pt>
    <dgm:pt modelId="{95119C4D-F49C-4D0A-A3B7-5F96DBCE2E2E}" type="parTrans" cxnId="{2EFCDEE2-EAB2-4074-8416-4CA45D9713B5}">
      <dgm:prSet/>
      <dgm:spPr/>
      <dgm:t>
        <a:bodyPr/>
        <a:lstStyle/>
        <a:p>
          <a:endParaRPr lang="pt-PT" sz="1600">
            <a:latin typeface="Segoe UI" panose="020B0502040204020203" pitchFamily="34" charset="0"/>
            <a:cs typeface="Segoe UI" panose="020B0502040204020203" pitchFamily="34" charset="0"/>
          </a:endParaRPr>
        </a:p>
      </dgm:t>
    </dgm:pt>
    <dgm:pt modelId="{52B0F26A-58EA-4932-A0CA-6ABA4073BEF1}" type="sibTrans" cxnId="{2EFCDEE2-EAB2-4074-8416-4CA45D9713B5}">
      <dgm:prSet/>
      <dgm:spPr/>
      <dgm:t>
        <a:bodyPr/>
        <a:lstStyle/>
        <a:p>
          <a:endParaRPr lang="pt-PT" sz="1600">
            <a:latin typeface="Segoe UI" panose="020B0502040204020203" pitchFamily="34" charset="0"/>
            <a:cs typeface="Segoe UI" panose="020B0502040204020203" pitchFamily="34" charset="0"/>
          </a:endParaRPr>
        </a:p>
      </dgm:t>
    </dgm:pt>
    <dgm:pt modelId="{547D0495-90F6-4EC1-AF2D-181C776261CA}">
      <dgm:prSet phldrT="[Texto]" custT="1"/>
      <dgm:spPr>
        <a:noFill/>
        <a:ln w="28575">
          <a:solidFill>
            <a:srgbClr val="D1A3A9"/>
          </a:solidFill>
        </a:ln>
      </dgm:spPr>
      <dgm:t>
        <a:bodyPr/>
        <a:lstStyle/>
        <a:p>
          <a:r>
            <a:rPr lang="pt-PT" sz="1600" dirty="0">
              <a:solidFill>
                <a:schemeClr val="tx1"/>
              </a:solidFill>
              <a:latin typeface="Segoe UI" panose="020B0502040204020203" pitchFamily="34" charset="0"/>
              <a:cs typeface="Segoe UI" panose="020B0502040204020203" pitchFamily="34" charset="0"/>
            </a:rPr>
            <a:t>Abordagem Abrangente</a:t>
          </a:r>
        </a:p>
      </dgm:t>
    </dgm:pt>
    <dgm:pt modelId="{701F03C7-0C5F-49EA-A049-66F7E4E20335}" type="parTrans" cxnId="{E44F1D9B-DBF4-4C86-8C24-E39CA2A1F5C3}">
      <dgm:prSet/>
      <dgm:spPr/>
      <dgm:t>
        <a:bodyPr/>
        <a:lstStyle/>
        <a:p>
          <a:endParaRPr lang="pt-PT" sz="1600">
            <a:latin typeface="Segoe UI" panose="020B0502040204020203" pitchFamily="34" charset="0"/>
            <a:cs typeface="Segoe UI" panose="020B0502040204020203" pitchFamily="34" charset="0"/>
          </a:endParaRPr>
        </a:p>
      </dgm:t>
    </dgm:pt>
    <dgm:pt modelId="{0A1D2D3D-3165-431B-AB04-E9C7AAB21CD4}" type="sibTrans" cxnId="{E44F1D9B-DBF4-4C86-8C24-E39CA2A1F5C3}">
      <dgm:prSet/>
      <dgm:spPr/>
      <dgm:t>
        <a:bodyPr/>
        <a:lstStyle/>
        <a:p>
          <a:endParaRPr lang="pt-PT" sz="1600">
            <a:latin typeface="Segoe UI" panose="020B0502040204020203" pitchFamily="34" charset="0"/>
            <a:cs typeface="Segoe UI" panose="020B0502040204020203" pitchFamily="34" charset="0"/>
          </a:endParaRPr>
        </a:p>
      </dgm:t>
    </dgm:pt>
    <dgm:pt modelId="{B8C20646-85DA-49A9-AF6D-3C0AF888625D}" type="pres">
      <dgm:prSet presAssocID="{3E35A1CF-E87F-418B-A022-D608D16828C0}" presName="linearFlow" presStyleCnt="0">
        <dgm:presLayoutVars>
          <dgm:dir/>
          <dgm:resizeHandles val="exact"/>
        </dgm:presLayoutVars>
      </dgm:prSet>
      <dgm:spPr/>
    </dgm:pt>
    <dgm:pt modelId="{487C9984-6BBA-4E39-A7CC-5A32FDD7CEFE}" type="pres">
      <dgm:prSet presAssocID="{96B07550-4980-4146-82A7-60BC2B1FF804}" presName="composite" presStyleCnt="0"/>
      <dgm:spPr/>
    </dgm:pt>
    <dgm:pt modelId="{C4E1D424-0F1A-476F-9AD1-F52C63514563}" type="pres">
      <dgm:prSet presAssocID="{96B07550-4980-4146-82A7-60BC2B1FF804}"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dgm:spPr>
    </dgm:pt>
    <dgm:pt modelId="{14EA4481-02E7-4031-9580-ED6432127899}" type="pres">
      <dgm:prSet presAssocID="{96B07550-4980-4146-82A7-60BC2B1FF804}" presName="txShp" presStyleLbl="node1" presStyleIdx="0" presStyleCnt="3">
        <dgm:presLayoutVars>
          <dgm:bulletEnabled val="1"/>
        </dgm:presLayoutVars>
      </dgm:prSet>
      <dgm:spPr/>
    </dgm:pt>
    <dgm:pt modelId="{6F88B479-549F-480F-AEAE-528926205B5C}" type="pres">
      <dgm:prSet presAssocID="{E146E44B-63C9-48ED-BDC0-B017AA494B84}" presName="spacing" presStyleCnt="0"/>
      <dgm:spPr/>
    </dgm:pt>
    <dgm:pt modelId="{DC53B139-54B0-49E4-B0ED-F7ADF7DCCEFA}" type="pres">
      <dgm:prSet presAssocID="{DAAC3E6E-9DE4-45B3-B9A2-F13B6F8C814B}" presName="composite" presStyleCnt="0"/>
      <dgm:spPr/>
    </dgm:pt>
    <dgm:pt modelId="{718D7625-71EC-4DEE-98BD-FA6321D62E52}" type="pres">
      <dgm:prSet presAssocID="{DAAC3E6E-9DE4-45B3-B9A2-F13B6F8C814B}" presName="imgShp" presStyleLbl="fgImgPlace1" presStyleIdx="1" presStyleCnt="3"/>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l="-25000" r="-25000"/>
          </a:stretch>
        </a:blipFill>
      </dgm:spPr>
    </dgm:pt>
    <dgm:pt modelId="{7B72618F-0538-4A3D-ACB0-7E292522E8AE}" type="pres">
      <dgm:prSet presAssocID="{DAAC3E6E-9DE4-45B3-B9A2-F13B6F8C814B}" presName="txShp" presStyleLbl="node1" presStyleIdx="1" presStyleCnt="3">
        <dgm:presLayoutVars>
          <dgm:bulletEnabled val="1"/>
        </dgm:presLayoutVars>
      </dgm:prSet>
      <dgm:spPr/>
    </dgm:pt>
    <dgm:pt modelId="{61B028F4-BEED-4C20-BE07-7F2B31ED6625}" type="pres">
      <dgm:prSet presAssocID="{52B0F26A-58EA-4932-A0CA-6ABA4073BEF1}" presName="spacing" presStyleCnt="0"/>
      <dgm:spPr/>
    </dgm:pt>
    <dgm:pt modelId="{FD3FC760-91D8-40A5-9041-DBCEA4C3D627}" type="pres">
      <dgm:prSet presAssocID="{547D0495-90F6-4EC1-AF2D-181C776261CA}" presName="composite" presStyleCnt="0"/>
      <dgm:spPr/>
    </dgm:pt>
    <dgm:pt modelId="{92A3E722-5A60-43B1-AF24-DBE5441E1B27}" type="pres">
      <dgm:prSet presAssocID="{547D0495-90F6-4EC1-AF2D-181C776261CA}" presName="imgShp" presStyleLbl="fgImgPlace1" presStyleIdx="2" presStyleCnt="3"/>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78000" r="-78000"/>
          </a:stretch>
        </a:blipFill>
      </dgm:spPr>
    </dgm:pt>
    <dgm:pt modelId="{D6F5B1CB-4048-45E8-9426-C2D61F23CDE9}" type="pres">
      <dgm:prSet presAssocID="{547D0495-90F6-4EC1-AF2D-181C776261CA}" presName="txShp" presStyleLbl="node1" presStyleIdx="2" presStyleCnt="3">
        <dgm:presLayoutVars>
          <dgm:bulletEnabled val="1"/>
        </dgm:presLayoutVars>
      </dgm:prSet>
      <dgm:spPr/>
    </dgm:pt>
  </dgm:ptLst>
  <dgm:cxnLst>
    <dgm:cxn modelId="{87D90A20-799D-461D-88B8-C5BA2FBC66D1}" type="presOf" srcId="{3E35A1CF-E87F-418B-A022-D608D16828C0}" destId="{B8C20646-85DA-49A9-AF6D-3C0AF888625D}" srcOrd="0" destOrd="0" presId="urn:microsoft.com/office/officeart/2005/8/layout/vList3"/>
    <dgm:cxn modelId="{AB53EA7E-EA5B-4F68-AC40-27A638954EFC}" type="presOf" srcId="{96B07550-4980-4146-82A7-60BC2B1FF804}" destId="{14EA4481-02E7-4031-9580-ED6432127899}" srcOrd="0" destOrd="0" presId="urn:microsoft.com/office/officeart/2005/8/layout/vList3"/>
    <dgm:cxn modelId="{E44F1D9B-DBF4-4C86-8C24-E39CA2A1F5C3}" srcId="{3E35A1CF-E87F-418B-A022-D608D16828C0}" destId="{547D0495-90F6-4EC1-AF2D-181C776261CA}" srcOrd="2" destOrd="0" parTransId="{701F03C7-0C5F-49EA-A049-66F7E4E20335}" sibTransId="{0A1D2D3D-3165-431B-AB04-E9C7AAB21CD4}"/>
    <dgm:cxn modelId="{18291ACF-11F8-4389-A1F2-4B3835E1420B}" type="presOf" srcId="{547D0495-90F6-4EC1-AF2D-181C776261CA}" destId="{D6F5B1CB-4048-45E8-9426-C2D61F23CDE9}" srcOrd="0" destOrd="0" presId="urn:microsoft.com/office/officeart/2005/8/layout/vList3"/>
    <dgm:cxn modelId="{2EFCDEE2-EAB2-4074-8416-4CA45D9713B5}" srcId="{3E35A1CF-E87F-418B-A022-D608D16828C0}" destId="{DAAC3E6E-9DE4-45B3-B9A2-F13B6F8C814B}" srcOrd="1" destOrd="0" parTransId="{95119C4D-F49C-4D0A-A3B7-5F96DBCE2E2E}" sibTransId="{52B0F26A-58EA-4932-A0CA-6ABA4073BEF1}"/>
    <dgm:cxn modelId="{A8DE3AEE-5989-47F1-8F51-8525975A471A}" type="presOf" srcId="{DAAC3E6E-9DE4-45B3-B9A2-F13B6F8C814B}" destId="{7B72618F-0538-4A3D-ACB0-7E292522E8AE}" srcOrd="0" destOrd="0" presId="urn:microsoft.com/office/officeart/2005/8/layout/vList3"/>
    <dgm:cxn modelId="{D7DDF8F3-BC14-4145-892A-53C717C0C805}" srcId="{3E35A1CF-E87F-418B-A022-D608D16828C0}" destId="{96B07550-4980-4146-82A7-60BC2B1FF804}" srcOrd="0" destOrd="0" parTransId="{B6487BDD-1760-41CB-B53E-AB6C4DC30A71}" sibTransId="{E146E44B-63C9-48ED-BDC0-B017AA494B84}"/>
    <dgm:cxn modelId="{5DCB471E-EF66-4EEA-BD19-0EC2DB3F9873}" type="presParOf" srcId="{B8C20646-85DA-49A9-AF6D-3C0AF888625D}" destId="{487C9984-6BBA-4E39-A7CC-5A32FDD7CEFE}" srcOrd="0" destOrd="0" presId="urn:microsoft.com/office/officeart/2005/8/layout/vList3"/>
    <dgm:cxn modelId="{565CD6E7-FE4E-4CC5-8D54-DACE5711B243}" type="presParOf" srcId="{487C9984-6BBA-4E39-A7CC-5A32FDD7CEFE}" destId="{C4E1D424-0F1A-476F-9AD1-F52C63514563}" srcOrd="0" destOrd="0" presId="urn:microsoft.com/office/officeart/2005/8/layout/vList3"/>
    <dgm:cxn modelId="{CB52ACB3-7CD5-49DB-878B-284362C15AE9}" type="presParOf" srcId="{487C9984-6BBA-4E39-A7CC-5A32FDD7CEFE}" destId="{14EA4481-02E7-4031-9580-ED6432127899}" srcOrd="1" destOrd="0" presId="urn:microsoft.com/office/officeart/2005/8/layout/vList3"/>
    <dgm:cxn modelId="{C1468E4A-2131-4B55-A69F-E81F56F03084}" type="presParOf" srcId="{B8C20646-85DA-49A9-AF6D-3C0AF888625D}" destId="{6F88B479-549F-480F-AEAE-528926205B5C}" srcOrd="1" destOrd="0" presId="urn:microsoft.com/office/officeart/2005/8/layout/vList3"/>
    <dgm:cxn modelId="{DAE1407B-E1C8-44AD-BE7E-366DF92688D3}" type="presParOf" srcId="{B8C20646-85DA-49A9-AF6D-3C0AF888625D}" destId="{DC53B139-54B0-49E4-B0ED-F7ADF7DCCEFA}" srcOrd="2" destOrd="0" presId="urn:microsoft.com/office/officeart/2005/8/layout/vList3"/>
    <dgm:cxn modelId="{0496F8C2-8251-4146-B1A6-1D7699910CC7}" type="presParOf" srcId="{DC53B139-54B0-49E4-B0ED-F7ADF7DCCEFA}" destId="{718D7625-71EC-4DEE-98BD-FA6321D62E52}" srcOrd="0" destOrd="0" presId="urn:microsoft.com/office/officeart/2005/8/layout/vList3"/>
    <dgm:cxn modelId="{1B5F199B-AC6F-4193-A8D1-742802C0B618}" type="presParOf" srcId="{DC53B139-54B0-49E4-B0ED-F7ADF7DCCEFA}" destId="{7B72618F-0538-4A3D-ACB0-7E292522E8AE}" srcOrd="1" destOrd="0" presId="urn:microsoft.com/office/officeart/2005/8/layout/vList3"/>
    <dgm:cxn modelId="{F34D870A-3645-4432-8118-F460544FC5C6}" type="presParOf" srcId="{B8C20646-85DA-49A9-AF6D-3C0AF888625D}" destId="{61B028F4-BEED-4C20-BE07-7F2B31ED6625}" srcOrd="3" destOrd="0" presId="urn:microsoft.com/office/officeart/2005/8/layout/vList3"/>
    <dgm:cxn modelId="{ECC31007-8AC0-414B-A436-F84238EFC754}" type="presParOf" srcId="{B8C20646-85DA-49A9-AF6D-3C0AF888625D}" destId="{FD3FC760-91D8-40A5-9041-DBCEA4C3D627}" srcOrd="4" destOrd="0" presId="urn:microsoft.com/office/officeart/2005/8/layout/vList3"/>
    <dgm:cxn modelId="{4F0DE67D-4890-4390-B4B2-6B2789684FA1}" type="presParOf" srcId="{FD3FC760-91D8-40A5-9041-DBCEA4C3D627}" destId="{92A3E722-5A60-43B1-AF24-DBE5441E1B27}" srcOrd="0" destOrd="0" presId="urn:microsoft.com/office/officeart/2005/8/layout/vList3"/>
    <dgm:cxn modelId="{73545437-CEF8-4AA4-97FC-2FDB1B1DDF03}" type="presParOf" srcId="{FD3FC760-91D8-40A5-9041-DBCEA4C3D627}" destId="{D6F5B1CB-4048-45E8-9426-C2D61F23CDE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2118E0F-DBD7-49F7-A185-CF91A63C795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pt-PT"/>
        </a:p>
      </dgm:t>
    </dgm:pt>
    <dgm:pt modelId="{3B277D9D-B90A-4E88-9FE1-2C577FD0432C}">
      <dgm:prSet phldrT="[Texto]" custT="1"/>
      <dgm:spPr>
        <a:xfrm>
          <a:off x="0" y="0"/>
          <a:ext cx="5889106" cy="936000"/>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gm:spPr>
      <dgm:t>
        <a:bodyPr/>
        <a:lstStyle/>
        <a:p>
          <a:pPr algn="ctr">
            <a:buNone/>
          </a:pPr>
          <a:r>
            <a:rPr lang="pt-PT" sz="1600" dirty="0">
              <a:solidFill>
                <a:sysClr val="windowText" lastClr="000000"/>
              </a:solidFill>
              <a:latin typeface="Segoe UI"/>
              <a:ea typeface="+mn-ea"/>
              <a:cs typeface="+mn-cs"/>
            </a:rPr>
            <a:t>Vulnerabilidade Socioeconómica</a:t>
          </a:r>
        </a:p>
      </dgm:t>
    </dgm:pt>
    <dgm:pt modelId="{9A166B1D-61FD-4C25-B724-71F475FD190B}" type="parTrans" cxnId="{79FA8778-9416-4707-8FAD-354BF9A8BCE4}">
      <dgm:prSet/>
      <dgm:spPr/>
      <dgm:t>
        <a:bodyPr/>
        <a:lstStyle/>
        <a:p>
          <a:endParaRPr lang="pt-PT">
            <a:solidFill>
              <a:schemeClr val="tx1"/>
            </a:solidFill>
          </a:endParaRPr>
        </a:p>
      </dgm:t>
    </dgm:pt>
    <dgm:pt modelId="{B54B18A9-09BA-4CC2-9055-04A0788F7B0F}" type="sibTrans" cxnId="{79FA8778-9416-4707-8FAD-354BF9A8BCE4}">
      <dgm:prSet/>
      <dgm:spPr/>
      <dgm:t>
        <a:bodyPr/>
        <a:lstStyle/>
        <a:p>
          <a:endParaRPr lang="pt-PT">
            <a:solidFill>
              <a:schemeClr val="tx1"/>
            </a:solidFill>
          </a:endParaRPr>
        </a:p>
      </dgm:t>
    </dgm:pt>
    <dgm:pt modelId="{A7723F47-2E05-4268-A801-5324F9200F54}" type="pres">
      <dgm:prSet presAssocID="{32118E0F-DBD7-49F7-A185-CF91A63C7950}" presName="linear" presStyleCnt="0">
        <dgm:presLayoutVars>
          <dgm:dir/>
          <dgm:resizeHandles val="exact"/>
        </dgm:presLayoutVars>
      </dgm:prSet>
      <dgm:spPr/>
    </dgm:pt>
    <dgm:pt modelId="{A015921E-162F-47C3-89B1-85E78E039CEA}" type="pres">
      <dgm:prSet presAssocID="{3B277D9D-B90A-4E88-9FE1-2C577FD0432C}" presName="comp" presStyleCnt="0"/>
      <dgm:spPr/>
    </dgm:pt>
    <dgm:pt modelId="{290418EF-8C9E-4941-A59E-B612FE5EC5DD}" type="pres">
      <dgm:prSet presAssocID="{3B277D9D-B90A-4E88-9FE1-2C577FD0432C}" presName="box" presStyleLbl="node1" presStyleIdx="0" presStyleCnt="1" custLinFactNeighborX="-1528" custLinFactNeighborY="-30381"/>
      <dgm:spPr/>
    </dgm:pt>
    <dgm:pt modelId="{41BD39F6-79A5-43BF-A380-2C12129F37AC}" type="pres">
      <dgm:prSet presAssocID="{3B277D9D-B90A-4E88-9FE1-2C577FD0432C}" presName="img" presStyleLbl="fgImgPlace1" presStyleIdx="0" presStyleCnt="1"/>
      <dgm:spPr>
        <a:xfrm>
          <a:off x="93599" y="93600"/>
          <a:ext cx="1177821" cy="748800"/>
        </a:xfrm>
        <a:prstGeom prst="roundRect">
          <a:avLst>
            <a:gd name="adj" fmla="val 10000"/>
          </a:avLst>
        </a:prstGeom>
        <a:blipFill rotWithShape="1">
          <a:blip xmlns:r="http://schemas.openxmlformats.org/officeDocument/2006/relationships" r:embed="rId1"/>
          <a:srcRect/>
          <a:stretch>
            <a:fillRect t="-4000" b="-4000"/>
          </a:stretch>
        </a:blipFill>
        <a:ln w="12700" cap="flat" cmpd="sng" algn="ctr">
          <a:solidFill>
            <a:sysClr val="window" lastClr="FFFFFF">
              <a:hueOff val="0"/>
              <a:satOff val="0"/>
              <a:lumOff val="0"/>
              <a:alphaOff val="0"/>
            </a:sysClr>
          </a:solidFill>
          <a:prstDash val="solid"/>
          <a:miter lim="800000"/>
        </a:ln>
        <a:effectLst/>
      </dgm:spPr>
    </dgm:pt>
    <dgm:pt modelId="{9495BFED-36CE-4E78-9DB3-606F39DCB1E7}" type="pres">
      <dgm:prSet presAssocID="{3B277D9D-B90A-4E88-9FE1-2C577FD0432C}" presName="text" presStyleLbl="node1" presStyleIdx="0" presStyleCnt="1">
        <dgm:presLayoutVars>
          <dgm:bulletEnabled val="1"/>
        </dgm:presLayoutVars>
      </dgm:prSet>
      <dgm:spPr/>
    </dgm:pt>
  </dgm:ptLst>
  <dgm:cxnLst>
    <dgm:cxn modelId="{CF9DA810-CC92-499E-9253-FB994A08D022}" type="presOf" srcId="{32118E0F-DBD7-49F7-A185-CF91A63C7950}" destId="{A7723F47-2E05-4268-A801-5324F9200F54}" srcOrd="0" destOrd="0" presId="urn:microsoft.com/office/officeart/2005/8/layout/vList4"/>
    <dgm:cxn modelId="{71C07D20-0F3B-44E8-AFFC-7A63D92F5E27}" type="presOf" srcId="{3B277D9D-B90A-4E88-9FE1-2C577FD0432C}" destId="{290418EF-8C9E-4941-A59E-B612FE5EC5DD}" srcOrd="0" destOrd="0" presId="urn:microsoft.com/office/officeart/2005/8/layout/vList4"/>
    <dgm:cxn modelId="{4F132F33-1871-4BDA-8835-CB1CBBDBCE48}" type="presOf" srcId="{3B277D9D-B90A-4E88-9FE1-2C577FD0432C}" destId="{9495BFED-36CE-4E78-9DB3-606F39DCB1E7}" srcOrd="1" destOrd="0" presId="urn:microsoft.com/office/officeart/2005/8/layout/vList4"/>
    <dgm:cxn modelId="{79FA8778-9416-4707-8FAD-354BF9A8BCE4}" srcId="{32118E0F-DBD7-49F7-A185-CF91A63C7950}" destId="{3B277D9D-B90A-4E88-9FE1-2C577FD0432C}" srcOrd="0" destOrd="0" parTransId="{9A166B1D-61FD-4C25-B724-71F475FD190B}" sibTransId="{B54B18A9-09BA-4CC2-9055-04A0788F7B0F}"/>
    <dgm:cxn modelId="{10C63C9F-65C8-4DB5-91C2-7F9336EB6DC0}" type="presParOf" srcId="{A7723F47-2E05-4268-A801-5324F9200F54}" destId="{A015921E-162F-47C3-89B1-85E78E039CEA}" srcOrd="0" destOrd="0" presId="urn:microsoft.com/office/officeart/2005/8/layout/vList4"/>
    <dgm:cxn modelId="{C8A2EA2E-6FF5-4FE1-A55B-2C83CAD9707B}" type="presParOf" srcId="{A015921E-162F-47C3-89B1-85E78E039CEA}" destId="{290418EF-8C9E-4941-A59E-B612FE5EC5DD}" srcOrd="0" destOrd="0" presId="urn:microsoft.com/office/officeart/2005/8/layout/vList4"/>
    <dgm:cxn modelId="{8C8FC479-2C03-44F3-A6BC-599EF4387153}" type="presParOf" srcId="{A015921E-162F-47C3-89B1-85E78E039CEA}" destId="{41BD39F6-79A5-43BF-A380-2C12129F37AC}" srcOrd="1" destOrd="0" presId="urn:microsoft.com/office/officeart/2005/8/layout/vList4"/>
    <dgm:cxn modelId="{177FF842-ED21-4DF9-BE6B-FC34185E8369}" type="presParOf" srcId="{A015921E-162F-47C3-89B1-85E78E039CEA}" destId="{9495BFED-36CE-4E78-9DB3-606F39DCB1E7}" srcOrd="2" destOrd="0" presId="urn:microsoft.com/office/officeart/2005/8/layout/vList4"/>
  </dgm:cxnLst>
  <dgm:bg>
    <a:noFill/>
  </dgm:bg>
  <dgm:whole>
    <a:ln>
      <a:solidFill>
        <a:srgbClr val="D1A3A9"/>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2118E0F-DBD7-49F7-A185-CF91A63C795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pt-PT"/>
        </a:p>
      </dgm:t>
    </dgm:pt>
    <dgm:pt modelId="{3B277D9D-B90A-4E88-9FE1-2C577FD0432C}">
      <dgm:prSet phldrT="[Texto]" custT="1"/>
      <dgm:spPr>
        <a:xfrm>
          <a:off x="0" y="0"/>
          <a:ext cx="5889106" cy="936000"/>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gm:spPr>
      <dgm:t>
        <a:bodyPr/>
        <a:lstStyle/>
        <a:p>
          <a:pPr algn="ctr">
            <a:buNone/>
          </a:pPr>
          <a:r>
            <a:rPr lang="pt-PT" sz="1600" dirty="0">
              <a:solidFill>
                <a:sysClr val="windowText" lastClr="000000"/>
              </a:solidFill>
              <a:latin typeface="Segoe UI"/>
              <a:ea typeface="+mn-ea"/>
              <a:cs typeface="+mn-cs"/>
            </a:rPr>
            <a:t>Vulnerabilidade Ambiental</a:t>
          </a:r>
        </a:p>
      </dgm:t>
    </dgm:pt>
    <dgm:pt modelId="{9A166B1D-61FD-4C25-B724-71F475FD190B}" type="parTrans" cxnId="{79FA8778-9416-4707-8FAD-354BF9A8BCE4}">
      <dgm:prSet/>
      <dgm:spPr/>
      <dgm:t>
        <a:bodyPr/>
        <a:lstStyle/>
        <a:p>
          <a:endParaRPr lang="pt-PT">
            <a:solidFill>
              <a:schemeClr val="tx1"/>
            </a:solidFill>
          </a:endParaRPr>
        </a:p>
      </dgm:t>
    </dgm:pt>
    <dgm:pt modelId="{B54B18A9-09BA-4CC2-9055-04A0788F7B0F}" type="sibTrans" cxnId="{79FA8778-9416-4707-8FAD-354BF9A8BCE4}">
      <dgm:prSet/>
      <dgm:spPr/>
      <dgm:t>
        <a:bodyPr/>
        <a:lstStyle/>
        <a:p>
          <a:endParaRPr lang="pt-PT">
            <a:solidFill>
              <a:schemeClr val="tx1"/>
            </a:solidFill>
          </a:endParaRPr>
        </a:p>
      </dgm:t>
    </dgm:pt>
    <dgm:pt modelId="{A7723F47-2E05-4268-A801-5324F9200F54}" type="pres">
      <dgm:prSet presAssocID="{32118E0F-DBD7-49F7-A185-CF91A63C7950}" presName="linear" presStyleCnt="0">
        <dgm:presLayoutVars>
          <dgm:dir/>
          <dgm:resizeHandles val="exact"/>
        </dgm:presLayoutVars>
      </dgm:prSet>
      <dgm:spPr/>
    </dgm:pt>
    <dgm:pt modelId="{A015921E-162F-47C3-89B1-85E78E039CEA}" type="pres">
      <dgm:prSet presAssocID="{3B277D9D-B90A-4E88-9FE1-2C577FD0432C}" presName="comp" presStyleCnt="0"/>
      <dgm:spPr/>
    </dgm:pt>
    <dgm:pt modelId="{290418EF-8C9E-4941-A59E-B612FE5EC5DD}" type="pres">
      <dgm:prSet presAssocID="{3B277D9D-B90A-4E88-9FE1-2C577FD0432C}" presName="box" presStyleLbl="node1" presStyleIdx="0" presStyleCnt="1" custLinFactNeighborX="-1528" custLinFactNeighborY="-30381"/>
      <dgm:spPr/>
    </dgm:pt>
    <dgm:pt modelId="{41BD39F6-79A5-43BF-A380-2C12129F37AC}" type="pres">
      <dgm:prSet presAssocID="{3B277D9D-B90A-4E88-9FE1-2C577FD0432C}" presName="img" presStyleLbl="fgImgPlace1" presStyleIdx="0" presStyleCnt="1"/>
      <dgm:spPr>
        <a:xfrm>
          <a:off x="93599" y="93600"/>
          <a:ext cx="1177821" cy="748800"/>
        </a:xfrm>
        <a:prstGeom prst="roundRect">
          <a:avLst>
            <a:gd name="adj" fmla="val 10000"/>
          </a:avLst>
        </a:prstGeom>
        <a:blipFill rotWithShape="1">
          <a:blip xmlns:r="http://schemas.openxmlformats.org/officeDocument/2006/relationships" r:embed="rId1"/>
          <a:srcRect/>
          <a:stretch>
            <a:fillRect t="-4000" b="-4000"/>
          </a:stretch>
        </a:blipFill>
        <a:ln w="12700" cap="flat" cmpd="sng" algn="ctr">
          <a:solidFill>
            <a:sysClr val="window" lastClr="FFFFFF">
              <a:hueOff val="0"/>
              <a:satOff val="0"/>
              <a:lumOff val="0"/>
              <a:alphaOff val="0"/>
            </a:sysClr>
          </a:solidFill>
          <a:prstDash val="solid"/>
          <a:miter lim="800000"/>
        </a:ln>
        <a:effectLst/>
      </dgm:spPr>
    </dgm:pt>
    <dgm:pt modelId="{9495BFED-36CE-4E78-9DB3-606F39DCB1E7}" type="pres">
      <dgm:prSet presAssocID="{3B277D9D-B90A-4E88-9FE1-2C577FD0432C}" presName="text" presStyleLbl="node1" presStyleIdx="0" presStyleCnt="1">
        <dgm:presLayoutVars>
          <dgm:bulletEnabled val="1"/>
        </dgm:presLayoutVars>
      </dgm:prSet>
      <dgm:spPr/>
    </dgm:pt>
  </dgm:ptLst>
  <dgm:cxnLst>
    <dgm:cxn modelId="{CF9DA810-CC92-499E-9253-FB994A08D022}" type="presOf" srcId="{32118E0F-DBD7-49F7-A185-CF91A63C7950}" destId="{A7723F47-2E05-4268-A801-5324F9200F54}" srcOrd="0" destOrd="0" presId="urn:microsoft.com/office/officeart/2005/8/layout/vList4"/>
    <dgm:cxn modelId="{71C07D20-0F3B-44E8-AFFC-7A63D92F5E27}" type="presOf" srcId="{3B277D9D-B90A-4E88-9FE1-2C577FD0432C}" destId="{290418EF-8C9E-4941-A59E-B612FE5EC5DD}" srcOrd="0" destOrd="0" presId="urn:microsoft.com/office/officeart/2005/8/layout/vList4"/>
    <dgm:cxn modelId="{4F132F33-1871-4BDA-8835-CB1CBBDBCE48}" type="presOf" srcId="{3B277D9D-B90A-4E88-9FE1-2C577FD0432C}" destId="{9495BFED-36CE-4E78-9DB3-606F39DCB1E7}" srcOrd="1" destOrd="0" presId="urn:microsoft.com/office/officeart/2005/8/layout/vList4"/>
    <dgm:cxn modelId="{79FA8778-9416-4707-8FAD-354BF9A8BCE4}" srcId="{32118E0F-DBD7-49F7-A185-CF91A63C7950}" destId="{3B277D9D-B90A-4E88-9FE1-2C577FD0432C}" srcOrd="0" destOrd="0" parTransId="{9A166B1D-61FD-4C25-B724-71F475FD190B}" sibTransId="{B54B18A9-09BA-4CC2-9055-04A0788F7B0F}"/>
    <dgm:cxn modelId="{10C63C9F-65C8-4DB5-91C2-7F9336EB6DC0}" type="presParOf" srcId="{A7723F47-2E05-4268-A801-5324F9200F54}" destId="{A015921E-162F-47C3-89B1-85E78E039CEA}" srcOrd="0" destOrd="0" presId="urn:microsoft.com/office/officeart/2005/8/layout/vList4"/>
    <dgm:cxn modelId="{C8A2EA2E-6FF5-4FE1-A55B-2C83CAD9707B}" type="presParOf" srcId="{A015921E-162F-47C3-89B1-85E78E039CEA}" destId="{290418EF-8C9E-4941-A59E-B612FE5EC5DD}" srcOrd="0" destOrd="0" presId="urn:microsoft.com/office/officeart/2005/8/layout/vList4"/>
    <dgm:cxn modelId="{8C8FC479-2C03-44F3-A6BC-599EF4387153}" type="presParOf" srcId="{A015921E-162F-47C3-89B1-85E78E039CEA}" destId="{41BD39F6-79A5-43BF-A380-2C12129F37AC}" srcOrd="1" destOrd="0" presId="urn:microsoft.com/office/officeart/2005/8/layout/vList4"/>
    <dgm:cxn modelId="{177FF842-ED21-4DF9-BE6B-FC34185E8369}" type="presParOf" srcId="{A015921E-162F-47C3-89B1-85E78E039CEA}" destId="{9495BFED-36CE-4E78-9DB3-606F39DCB1E7}" srcOrd="2" destOrd="0" presId="urn:microsoft.com/office/officeart/2005/8/layout/vList4"/>
  </dgm:cxnLst>
  <dgm:bg>
    <a:noFill/>
  </dgm:bg>
  <dgm:whole>
    <a:ln>
      <a:solidFill>
        <a:srgbClr val="D1A3A9"/>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2118E0F-DBD7-49F7-A185-CF91A63C795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pt-PT"/>
        </a:p>
      </dgm:t>
    </dgm:pt>
    <dgm:pt modelId="{3B277D9D-B90A-4E88-9FE1-2C577FD0432C}">
      <dgm:prSet phldrT="[Texto]" custT="1"/>
      <dgm:spPr>
        <a:xfrm>
          <a:off x="0" y="0"/>
          <a:ext cx="5889106" cy="936000"/>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gm:spPr>
      <dgm:t>
        <a:bodyPr/>
        <a:lstStyle/>
        <a:p>
          <a:pPr algn="ctr">
            <a:buNone/>
          </a:pPr>
          <a:r>
            <a:rPr lang="pt-PT" sz="1600" dirty="0">
              <a:solidFill>
                <a:sysClr val="windowText" lastClr="000000"/>
              </a:solidFill>
              <a:latin typeface="Segoe UI"/>
              <a:ea typeface="+mn-ea"/>
              <a:cs typeface="+mn-cs"/>
            </a:rPr>
            <a:t>Metodologia Risco Multi-paramétrico</a:t>
          </a:r>
        </a:p>
      </dgm:t>
    </dgm:pt>
    <dgm:pt modelId="{9A166B1D-61FD-4C25-B724-71F475FD190B}" type="parTrans" cxnId="{79FA8778-9416-4707-8FAD-354BF9A8BCE4}">
      <dgm:prSet/>
      <dgm:spPr/>
      <dgm:t>
        <a:bodyPr/>
        <a:lstStyle/>
        <a:p>
          <a:endParaRPr lang="pt-PT">
            <a:solidFill>
              <a:schemeClr val="tx1"/>
            </a:solidFill>
          </a:endParaRPr>
        </a:p>
      </dgm:t>
    </dgm:pt>
    <dgm:pt modelId="{B54B18A9-09BA-4CC2-9055-04A0788F7B0F}" type="sibTrans" cxnId="{79FA8778-9416-4707-8FAD-354BF9A8BCE4}">
      <dgm:prSet/>
      <dgm:spPr/>
      <dgm:t>
        <a:bodyPr/>
        <a:lstStyle/>
        <a:p>
          <a:endParaRPr lang="pt-PT">
            <a:solidFill>
              <a:schemeClr val="tx1"/>
            </a:solidFill>
          </a:endParaRPr>
        </a:p>
      </dgm:t>
    </dgm:pt>
    <dgm:pt modelId="{A7723F47-2E05-4268-A801-5324F9200F54}" type="pres">
      <dgm:prSet presAssocID="{32118E0F-DBD7-49F7-A185-CF91A63C7950}" presName="linear" presStyleCnt="0">
        <dgm:presLayoutVars>
          <dgm:dir/>
          <dgm:resizeHandles val="exact"/>
        </dgm:presLayoutVars>
      </dgm:prSet>
      <dgm:spPr/>
    </dgm:pt>
    <dgm:pt modelId="{A015921E-162F-47C3-89B1-85E78E039CEA}" type="pres">
      <dgm:prSet presAssocID="{3B277D9D-B90A-4E88-9FE1-2C577FD0432C}" presName="comp" presStyleCnt="0"/>
      <dgm:spPr/>
    </dgm:pt>
    <dgm:pt modelId="{290418EF-8C9E-4941-A59E-B612FE5EC5DD}" type="pres">
      <dgm:prSet presAssocID="{3B277D9D-B90A-4E88-9FE1-2C577FD0432C}" presName="box" presStyleLbl="node1" presStyleIdx="0" presStyleCnt="1" custLinFactNeighborX="-1528" custLinFactNeighborY="-30381"/>
      <dgm:spPr/>
    </dgm:pt>
    <dgm:pt modelId="{41BD39F6-79A5-43BF-A380-2C12129F37AC}" type="pres">
      <dgm:prSet presAssocID="{3B277D9D-B90A-4E88-9FE1-2C577FD0432C}" presName="img" presStyleLbl="fgImgPlace1" presStyleIdx="0" presStyleCnt="1"/>
      <dgm:spPr>
        <a:xfrm>
          <a:off x="93599" y="93600"/>
          <a:ext cx="1177821" cy="748800"/>
        </a:xfrm>
        <a:prstGeom prst="roundRect">
          <a:avLst>
            <a:gd name="adj" fmla="val 10000"/>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t="-30000" b="-30000"/>
          </a:stretch>
        </a:blipFill>
        <a:ln w="12700" cap="flat" cmpd="sng" algn="ctr">
          <a:solidFill>
            <a:sysClr val="window" lastClr="FFFFFF">
              <a:hueOff val="0"/>
              <a:satOff val="0"/>
              <a:lumOff val="0"/>
              <a:alphaOff val="0"/>
            </a:sysClr>
          </a:solidFill>
          <a:prstDash val="solid"/>
          <a:miter lim="800000"/>
        </a:ln>
        <a:effectLst/>
      </dgm:spPr>
    </dgm:pt>
    <dgm:pt modelId="{9495BFED-36CE-4E78-9DB3-606F39DCB1E7}" type="pres">
      <dgm:prSet presAssocID="{3B277D9D-B90A-4E88-9FE1-2C577FD0432C}" presName="text" presStyleLbl="node1" presStyleIdx="0" presStyleCnt="1">
        <dgm:presLayoutVars>
          <dgm:bulletEnabled val="1"/>
        </dgm:presLayoutVars>
      </dgm:prSet>
      <dgm:spPr/>
    </dgm:pt>
  </dgm:ptLst>
  <dgm:cxnLst>
    <dgm:cxn modelId="{CF9DA810-CC92-499E-9253-FB994A08D022}" type="presOf" srcId="{32118E0F-DBD7-49F7-A185-CF91A63C7950}" destId="{A7723F47-2E05-4268-A801-5324F9200F54}" srcOrd="0" destOrd="0" presId="urn:microsoft.com/office/officeart/2005/8/layout/vList4"/>
    <dgm:cxn modelId="{71C07D20-0F3B-44E8-AFFC-7A63D92F5E27}" type="presOf" srcId="{3B277D9D-B90A-4E88-9FE1-2C577FD0432C}" destId="{290418EF-8C9E-4941-A59E-B612FE5EC5DD}" srcOrd="0" destOrd="0" presId="urn:microsoft.com/office/officeart/2005/8/layout/vList4"/>
    <dgm:cxn modelId="{4F132F33-1871-4BDA-8835-CB1CBBDBCE48}" type="presOf" srcId="{3B277D9D-B90A-4E88-9FE1-2C577FD0432C}" destId="{9495BFED-36CE-4E78-9DB3-606F39DCB1E7}" srcOrd="1" destOrd="0" presId="urn:microsoft.com/office/officeart/2005/8/layout/vList4"/>
    <dgm:cxn modelId="{79FA8778-9416-4707-8FAD-354BF9A8BCE4}" srcId="{32118E0F-DBD7-49F7-A185-CF91A63C7950}" destId="{3B277D9D-B90A-4E88-9FE1-2C577FD0432C}" srcOrd="0" destOrd="0" parTransId="{9A166B1D-61FD-4C25-B724-71F475FD190B}" sibTransId="{B54B18A9-09BA-4CC2-9055-04A0788F7B0F}"/>
    <dgm:cxn modelId="{10C63C9F-65C8-4DB5-91C2-7F9336EB6DC0}" type="presParOf" srcId="{A7723F47-2E05-4268-A801-5324F9200F54}" destId="{A015921E-162F-47C3-89B1-85E78E039CEA}" srcOrd="0" destOrd="0" presId="urn:microsoft.com/office/officeart/2005/8/layout/vList4"/>
    <dgm:cxn modelId="{C8A2EA2E-6FF5-4FE1-A55B-2C83CAD9707B}" type="presParOf" srcId="{A015921E-162F-47C3-89B1-85E78E039CEA}" destId="{290418EF-8C9E-4941-A59E-B612FE5EC5DD}" srcOrd="0" destOrd="0" presId="urn:microsoft.com/office/officeart/2005/8/layout/vList4"/>
    <dgm:cxn modelId="{8C8FC479-2C03-44F3-A6BC-599EF4387153}" type="presParOf" srcId="{A015921E-162F-47C3-89B1-85E78E039CEA}" destId="{41BD39F6-79A5-43BF-A380-2C12129F37AC}" srcOrd="1" destOrd="0" presId="urn:microsoft.com/office/officeart/2005/8/layout/vList4"/>
    <dgm:cxn modelId="{177FF842-ED21-4DF9-BE6B-FC34185E8369}" type="presParOf" srcId="{A015921E-162F-47C3-89B1-85E78E039CEA}" destId="{9495BFED-36CE-4E78-9DB3-606F39DCB1E7}" srcOrd="2" destOrd="0" presId="urn:microsoft.com/office/officeart/2005/8/layout/vList4"/>
  </dgm:cxnLst>
  <dgm:bg>
    <a:noFill/>
  </dgm:bg>
  <dgm:whole>
    <a:ln>
      <a:solidFill>
        <a:srgbClr val="D1A3A9"/>
      </a:solidFill>
    </a:ln>
  </dgm:whole>
  <dgm:extLst>
    <a:ext uri="http://schemas.microsoft.com/office/drawing/2008/diagram">
      <dsp:dataModelExt xmlns:dsp="http://schemas.microsoft.com/office/drawing/2008/diagram" relId="rId1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2118E0F-DBD7-49F7-A185-CF91A63C795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pt-PT"/>
        </a:p>
      </dgm:t>
    </dgm:pt>
    <dgm:pt modelId="{3B277D9D-B90A-4E88-9FE1-2C577FD0432C}">
      <dgm:prSet phldrT="[Texto]" custT="1"/>
      <dgm:spPr>
        <a:xfrm>
          <a:off x="0" y="0"/>
          <a:ext cx="5889106" cy="936000"/>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gm:spPr>
      <dgm:t>
        <a:bodyPr/>
        <a:lstStyle/>
        <a:p>
          <a:pPr algn="ctr">
            <a:buNone/>
          </a:pPr>
          <a:r>
            <a:rPr lang="pt-PT" sz="1600" dirty="0">
              <a:solidFill>
                <a:sysClr val="windowText" lastClr="000000"/>
              </a:solidFill>
              <a:latin typeface="Segoe UI"/>
              <a:ea typeface="+mn-ea"/>
              <a:cs typeface="+mn-cs"/>
            </a:rPr>
            <a:t>Vulnerabilidade Física</a:t>
          </a:r>
        </a:p>
      </dgm:t>
    </dgm:pt>
    <dgm:pt modelId="{9A166B1D-61FD-4C25-B724-71F475FD190B}" type="parTrans" cxnId="{79FA8778-9416-4707-8FAD-354BF9A8BCE4}">
      <dgm:prSet/>
      <dgm:spPr/>
      <dgm:t>
        <a:bodyPr/>
        <a:lstStyle/>
        <a:p>
          <a:endParaRPr lang="pt-PT">
            <a:solidFill>
              <a:schemeClr val="tx1"/>
            </a:solidFill>
          </a:endParaRPr>
        </a:p>
      </dgm:t>
    </dgm:pt>
    <dgm:pt modelId="{B54B18A9-09BA-4CC2-9055-04A0788F7B0F}" type="sibTrans" cxnId="{79FA8778-9416-4707-8FAD-354BF9A8BCE4}">
      <dgm:prSet/>
      <dgm:spPr/>
      <dgm:t>
        <a:bodyPr/>
        <a:lstStyle/>
        <a:p>
          <a:endParaRPr lang="pt-PT">
            <a:solidFill>
              <a:schemeClr val="tx1"/>
            </a:solidFill>
          </a:endParaRPr>
        </a:p>
      </dgm:t>
    </dgm:pt>
    <dgm:pt modelId="{A7723F47-2E05-4268-A801-5324F9200F54}" type="pres">
      <dgm:prSet presAssocID="{32118E0F-DBD7-49F7-A185-CF91A63C7950}" presName="linear" presStyleCnt="0">
        <dgm:presLayoutVars>
          <dgm:dir/>
          <dgm:resizeHandles val="exact"/>
        </dgm:presLayoutVars>
      </dgm:prSet>
      <dgm:spPr/>
    </dgm:pt>
    <dgm:pt modelId="{A015921E-162F-47C3-89B1-85E78E039CEA}" type="pres">
      <dgm:prSet presAssocID="{3B277D9D-B90A-4E88-9FE1-2C577FD0432C}" presName="comp" presStyleCnt="0"/>
      <dgm:spPr/>
    </dgm:pt>
    <dgm:pt modelId="{290418EF-8C9E-4941-A59E-B612FE5EC5DD}" type="pres">
      <dgm:prSet presAssocID="{3B277D9D-B90A-4E88-9FE1-2C577FD0432C}" presName="box" presStyleLbl="node1" presStyleIdx="0" presStyleCnt="1" custLinFactNeighborX="-1528" custLinFactNeighborY="-30381"/>
      <dgm:spPr/>
    </dgm:pt>
    <dgm:pt modelId="{41BD39F6-79A5-43BF-A380-2C12129F37AC}" type="pres">
      <dgm:prSet presAssocID="{3B277D9D-B90A-4E88-9FE1-2C577FD0432C}" presName="img" presStyleLbl="fgImgPlace1" presStyleIdx="0" presStyleCnt="1"/>
      <dgm:spPr>
        <a:xfrm>
          <a:off x="93599" y="93600"/>
          <a:ext cx="1177821" cy="748800"/>
        </a:xfrm>
        <a:prstGeom prst="roundRect">
          <a:avLst>
            <a:gd name="adj" fmla="val 10000"/>
          </a:avLst>
        </a:prstGeom>
        <a:blipFill rotWithShape="1">
          <a:blip xmlns:r="http://schemas.openxmlformats.org/officeDocument/2006/relationships" r:embed="rId1"/>
          <a:srcRect/>
          <a:stretch>
            <a:fillRect t="-21000" b="-21000"/>
          </a:stretch>
        </a:blipFill>
        <a:ln w="12700" cap="flat" cmpd="sng" algn="ctr">
          <a:solidFill>
            <a:sysClr val="window" lastClr="FFFFFF">
              <a:hueOff val="0"/>
              <a:satOff val="0"/>
              <a:lumOff val="0"/>
              <a:alphaOff val="0"/>
            </a:sysClr>
          </a:solidFill>
          <a:prstDash val="solid"/>
          <a:miter lim="800000"/>
        </a:ln>
        <a:effectLst/>
      </dgm:spPr>
    </dgm:pt>
    <dgm:pt modelId="{9495BFED-36CE-4E78-9DB3-606F39DCB1E7}" type="pres">
      <dgm:prSet presAssocID="{3B277D9D-B90A-4E88-9FE1-2C577FD0432C}" presName="text" presStyleLbl="node1" presStyleIdx="0" presStyleCnt="1">
        <dgm:presLayoutVars>
          <dgm:bulletEnabled val="1"/>
        </dgm:presLayoutVars>
      </dgm:prSet>
      <dgm:spPr/>
    </dgm:pt>
  </dgm:ptLst>
  <dgm:cxnLst>
    <dgm:cxn modelId="{CF9DA810-CC92-499E-9253-FB994A08D022}" type="presOf" srcId="{32118E0F-DBD7-49F7-A185-CF91A63C7950}" destId="{A7723F47-2E05-4268-A801-5324F9200F54}" srcOrd="0" destOrd="0" presId="urn:microsoft.com/office/officeart/2005/8/layout/vList4"/>
    <dgm:cxn modelId="{71C07D20-0F3B-44E8-AFFC-7A63D92F5E27}" type="presOf" srcId="{3B277D9D-B90A-4E88-9FE1-2C577FD0432C}" destId="{290418EF-8C9E-4941-A59E-B612FE5EC5DD}" srcOrd="0" destOrd="0" presId="urn:microsoft.com/office/officeart/2005/8/layout/vList4"/>
    <dgm:cxn modelId="{4F132F33-1871-4BDA-8835-CB1CBBDBCE48}" type="presOf" srcId="{3B277D9D-B90A-4E88-9FE1-2C577FD0432C}" destId="{9495BFED-36CE-4E78-9DB3-606F39DCB1E7}" srcOrd="1" destOrd="0" presId="urn:microsoft.com/office/officeart/2005/8/layout/vList4"/>
    <dgm:cxn modelId="{79FA8778-9416-4707-8FAD-354BF9A8BCE4}" srcId="{32118E0F-DBD7-49F7-A185-CF91A63C7950}" destId="{3B277D9D-B90A-4E88-9FE1-2C577FD0432C}" srcOrd="0" destOrd="0" parTransId="{9A166B1D-61FD-4C25-B724-71F475FD190B}" sibTransId="{B54B18A9-09BA-4CC2-9055-04A0788F7B0F}"/>
    <dgm:cxn modelId="{10C63C9F-65C8-4DB5-91C2-7F9336EB6DC0}" type="presParOf" srcId="{A7723F47-2E05-4268-A801-5324F9200F54}" destId="{A015921E-162F-47C3-89B1-85E78E039CEA}" srcOrd="0" destOrd="0" presId="urn:microsoft.com/office/officeart/2005/8/layout/vList4"/>
    <dgm:cxn modelId="{C8A2EA2E-6FF5-4FE1-A55B-2C83CAD9707B}" type="presParOf" srcId="{A015921E-162F-47C3-89B1-85E78E039CEA}" destId="{290418EF-8C9E-4941-A59E-B612FE5EC5DD}" srcOrd="0" destOrd="0" presId="urn:microsoft.com/office/officeart/2005/8/layout/vList4"/>
    <dgm:cxn modelId="{8C8FC479-2C03-44F3-A6BC-599EF4387153}" type="presParOf" srcId="{A015921E-162F-47C3-89B1-85E78E039CEA}" destId="{41BD39F6-79A5-43BF-A380-2C12129F37AC}" srcOrd="1" destOrd="0" presId="urn:microsoft.com/office/officeart/2005/8/layout/vList4"/>
    <dgm:cxn modelId="{177FF842-ED21-4DF9-BE6B-FC34185E8369}" type="presParOf" srcId="{A015921E-162F-47C3-89B1-85E78E039CEA}" destId="{9495BFED-36CE-4E78-9DB3-606F39DCB1E7}" srcOrd="2" destOrd="0" presId="urn:microsoft.com/office/officeart/2005/8/layout/vList4"/>
  </dgm:cxnLst>
  <dgm:bg>
    <a:noFill/>
  </dgm:bg>
  <dgm:whole>
    <a:ln>
      <a:solidFill>
        <a:srgbClr val="D1A3A9"/>
      </a:solidFill>
    </a:ln>
  </dgm:whole>
  <dgm:extLst>
    <a:ext uri="http://schemas.microsoft.com/office/drawing/2008/diagram">
      <dsp:dataModelExt xmlns:dsp="http://schemas.microsoft.com/office/drawing/2008/diagram" relId="rId2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2118E0F-DBD7-49F7-A185-CF91A63C795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pt-PT"/>
        </a:p>
      </dgm:t>
    </dgm:pt>
    <dgm:pt modelId="{3B277D9D-B90A-4E88-9FE1-2C577FD0432C}">
      <dgm:prSet phldrT="[Texto]" custT="1"/>
      <dgm:spPr>
        <a:xfrm>
          <a:off x="0" y="0"/>
          <a:ext cx="5889106" cy="936000"/>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gm:spPr>
      <dgm:t>
        <a:bodyPr/>
        <a:lstStyle/>
        <a:p>
          <a:pPr algn="ctr">
            <a:buNone/>
          </a:pPr>
          <a:r>
            <a:rPr lang="pt-PT" sz="1600" dirty="0">
              <a:solidFill>
                <a:sysClr val="windowText" lastClr="000000"/>
              </a:solidFill>
              <a:latin typeface="Segoe UI"/>
              <a:ea typeface="+mn-ea"/>
              <a:cs typeface="+mn-cs"/>
            </a:rPr>
            <a:t>Risco Multi-paramétrico</a:t>
          </a:r>
        </a:p>
      </dgm:t>
    </dgm:pt>
    <dgm:pt modelId="{9A166B1D-61FD-4C25-B724-71F475FD190B}" type="parTrans" cxnId="{79FA8778-9416-4707-8FAD-354BF9A8BCE4}">
      <dgm:prSet/>
      <dgm:spPr/>
      <dgm:t>
        <a:bodyPr/>
        <a:lstStyle/>
        <a:p>
          <a:endParaRPr lang="pt-PT">
            <a:solidFill>
              <a:schemeClr val="tx1"/>
            </a:solidFill>
          </a:endParaRPr>
        </a:p>
      </dgm:t>
    </dgm:pt>
    <dgm:pt modelId="{B54B18A9-09BA-4CC2-9055-04A0788F7B0F}" type="sibTrans" cxnId="{79FA8778-9416-4707-8FAD-354BF9A8BCE4}">
      <dgm:prSet/>
      <dgm:spPr/>
      <dgm:t>
        <a:bodyPr/>
        <a:lstStyle/>
        <a:p>
          <a:endParaRPr lang="pt-PT">
            <a:solidFill>
              <a:schemeClr val="tx1"/>
            </a:solidFill>
          </a:endParaRPr>
        </a:p>
      </dgm:t>
    </dgm:pt>
    <dgm:pt modelId="{A7723F47-2E05-4268-A801-5324F9200F54}" type="pres">
      <dgm:prSet presAssocID="{32118E0F-DBD7-49F7-A185-CF91A63C7950}" presName="linear" presStyleCnt="0">
        <dgm:presLayoutVars>
          <dgm:dir/>
          <dgm:resizeHandles val="exact"/>
        </dgm:presLayoutVars>
      </dgm:prSet>
      <dgm:spPr/>
    </dgm:pt>
    <dgm:pt modelId="{A015921E-162F-47C3-89B1-85E78E039CEA}" type="pres">
      <dgm:prSet presAssocID="{3B277D9D-B90A-4E88-9FE1-2C577FD0432C}" presName="comp" presStyleCnt="0"/>
      <dgm:spPr/>
    </dgm:pt>
    <dgm:pt modelId="{290418EF-8C9E-4941-A59E-B612FE5EC5DD}" type="pres">
      <dgm:prSet presAssocID="{3B277D9D-B90A-4E88-9FE1-2C577FD0432C}" presName="box" presStyleLbl="node1" presStyleIdx="0" presStyleCnt="1" custLinFactNeighborX="-1528" custLinFactNeighborY="-30381"/>
      <dgm:spPr/>
    </dgm:pt>
    <dgm:pt modelId="{41BD39F6-79A5-43BF-A380-2C12129F37AC}" type="pres">
      <dgm:prSet presAssocID="{3B277D9D-B90A-4E88-9FE1-2C577FD0432C}" presName="img" presStyleLbl="fgImgPlace1" presStyleIdx="0" presStyleCnt="1"/>
      <dgm:spPr>
        <a:xfrm>
          <a:off x="93599" y="93600"/>
          <a:ext cx="1177821" cy="748800"/>
        </a:xfrm>
        <a:prstGeom prst="roundRect">
          <a:avLst>
            <a:gd name="adj" fmla="val 10000"/>
          </a:avLst>
        </a:prstGeom>
        <a:blipFill rotWithShape="1">
          <a:blip xmlns:r="http://schemas.openxmlformats.org/officeDocument/2006/relationships" r:embed="rId1"/>
          <a:srcRect/>
          <a:stretch>
            <a:fillRect t="-6000" b="-6000"/>
          </a:stretch>
        </a:blipFill>
        <a:ln w="12700" cap="flat" cmpd="sng" algn="ctr">
          <a:solidFill>
            <a:sysClr val="window" lastClr="FFFFFF">
              <a:hueOff val="0"/>
              <a:satOff val="0"/>
              <a:lumOff val="0"/>
              <a:alphaOff val="0"/>
            </a:sysClr>
          </a:solidFill>
          <a:prstDash val="solid"/>
          <a:miter lim="800000"/>
        </a:ln>
        <a:effectLst/>
      </dgm:spPr>
    </dgm:pt>
    <dgm:pt modelId="{9495BFED-36CE-4E78-9DB3-606F39DCB1E7}" type="pres">
      <dgm:prSet presAssocID="{3B277D9D-B90A-4E88-9FE1-2C577FD0432C}" presName="text" presStyleLbl="node1" presStyleIdx="0" presStyleCnt="1">
        <dgm:presLayoutVars>
          <dgm:bulletEnabled val="1"/>
        </dgm:presLayoutVars>
      </dgm:prSet>
      <dgm:spPr/>
    </dgm:pt>
  </dgm:ptLst>
  <dgm:cxnLst>
    <dgm:cxn modelId="{CF9DA810-CC92-499E-9253-FB994A08D022}" type="presOf" srcId="{32118E0F-DBD7-49F7-A185-CF91A63C7950}" destId="{A7723F47-2E05-4268-A801-5324F9200F54}" srcOrd="0" destOrd="0" presId="urn:microsoft.com/office/officeart/2005/8/layout/vList4"/>
    <dgm:cxn modelId="{71C07D20-0F3B-44E8-AFFC-7A63D92F5E27}" type="presOf" srcId="{3B277D9D-B90A-4E88-9FE1-2C577FD0432C}" destId="{290418EF-8C9E-4941-A59E-B612FE5EC5DD}" srcOrd="0" destOrd="0" presId="urn:microsoft.com/office/officeart/2005/8/layout/vList4"/>
    <dgm:cxn modelId="{4F132F33-1871-4BDA-8835-CB1CBBDBCE48}" type="presOf" srcId="{3B277D9D-B90A-4E88-9FE1-2C577FD0432C}" destId="{9495BFED-36CE-4E78-9DB3-606F39DCB1E7}" srcOrd="1" destOrd="0" presId="urn:microsoft.com/office/officeart/2005/8/layout/vList4"/>
    <dgm:cxn modelId="{79FA8778-9416-4707-8FAD-354BF9A8BCE4}" srcId="{32118E0F-DBD7-49F7-A185-CF91A63C7950}" destId="{3B277D9D-B90A-4E88-9FE1-2C577FD0432C}" srcOrd="0" destOrd="0" parTransId="{9A166B1D-61FD-4C25-B724-71F475FD190B}" sibTransId="{B54B18A9-09BA-4CC2-9055-04A0788F7B0F}"/>
    <dgm:cxn modelId="{10C63C9F-65C8-4DB5-91C2-7F9336EB6DC0}" type="presParOf" srcId="{A7723F47-2E05-4268-A801-5324F9200F54}" destId="{A015921E-162F-47C3-89B1-85E78E039CEA}" srcOrd="0" destOrd="0" presId="urn:microsoft.com/office/officeart/2005/8/layout/vList4"/>
    <dgm:cxn modelId="{C8A2EA2E-6FF5-4FE1-A55B-2C83CAD9707B}" type="presParOf" srcId="{A015921E-162F-47C3-89B1-85E78E039CEA}" destId="{290418EF-8C9E-4941-A59E-B612FE5EC5DD}" srcOrd="0" destOrd="0" presId="urn:microsoft.com/office/officeart/2005/8/layout/vList4"/>
    <dgm:cxn modelId="{8C8FC479-2C03-44F3-A6BC-599EF4387153}" type="presParOf" srcId="{A015921E-162F-47C3-89B1-85E78E039CEA}" destId="{41BD39F6-79A5-43BF-A380-2C12129F37AC}" srcOrd="1" destOrd="0" presId="urn:microsoft.com/office/officeart/2005/8/layout/vList4"/>
    <dgm:cxn modelId="{177FF842-ED21-4DF9-BE6B-FC34185E8369}" type="presParOf" srcId="{A015921E-162F-47C3-89B1-85E78E039CEA}" destId="{9495BFED-36CE-4E78-9DB3-606F39DCB1E7}" srcOrd="2" destOrd="0" presId="urn:microsoft.com/office/officeart/2005/8/layout/vList4"/>
  </dgm:cxnLst>
  <dgm:bg>
    <a:noFill/>
  </dgm:bg>
  <dgm:whole>
    <a:ln>
      <a:solidFill>
        <a:srgbClr val="D1A3A9"/>
      </a:solidFill>
    </a:ln>
  </dgm:whole>
  <dgm:extLst>
    <a:ext uri="http://schemas.microsoft.com/office/drawing/2008/diagram">
      <dsp:dataModelExt xmlns:dsp="http://schemas.microsoft.com/office/drawing/2008/diagram" relId="rId2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B2201D-2245-48D1-9047-CF889B5F92C3}" type="doc">
      <dgm:prSet loTypeId="urn:microsoft.com/office/officeart/2005/8/layout/chevron1" loCatId="process" qsTypeId="urn:microsoft.com/office/officeart/2005/8/quickstyle/simple3" qsCatId="simple" csTypeId="urn:microsoft.com/office/officeart/2005/8/colors/accent4_2" csCatId="accent4" phldr="1"/>
      <dgm:spPr/>
    </dgm:pt>
    <dgm:pt modelId="{AB94629D-C47D-408F-964F-990C2EA9F14F}">
      <dgm:prSet phldrT="[Texto]" custT="1"/>
      <dgm:spPr>
        <a:xfrm>
          <a:off x="2284" y="196885"/>
          <a:ext cx="1606941" cy="542229"/>
        </a:xfrm>
        <a:prstGeom prst="chevron">
          <a:avLst/>
        </a:prstGeom>
      </dgm:spPr>
      <dgm:t>
        <a:bodyPr/>
        <a:lstStyle/>
        <a:p>
          <a:pPr>
            <a:buNone/>
          </a:pPr>
          <a:r>
            <a:rPr lang="pt-PT" sz="900" b="0" dirty="0">
              <a:latin typeface="Segoe UI"/>
              <a:ea typeface="+mn-ea"/>
              <a:cs typeface="+mn-cs"/>
            </a:rPr>
            <a:t>Introdução</a:t>
          </a:r>
        </a:p>
      </dgm:t>
    </dgm:pt>
    <dgm:pt modelId="{D5F77686-03C8-454D-B1F6-72630E3BDE9B}" type="parTrans" cxnId="{511E6F67-C03E-408B-9DC9-82AF79E506CA}">
      <dgm:prSet/>
      <dgm:spPr/>
      <dgm:t>
        <a:bodyPr/>
        <a:lstStyle/>
        <a:p>
          <a:endParaRPr lang="pt-PT" sz="900"/>
        </a:p>
      </dgm:t>
    </dgm:pt>
    <dgm:pt modelId="{BD5B457C-DD09-4246-8BD3-229405AF2DA3}" type="sibTrans" cxnId="{511E6F67-C03E-408B-9DC9-82AF79E506CA}">
      <dgm:prSet/>
      <dgm:spPr/>
      <dgm:t>
        <a:bodyPr/>
        <a:lstStyle/>
        <a:p>
          <a:endParaRPr lang="pt-PT" sz="900"/>
        </a:p>
      </dgm:t>
    </dgm:pt>
    <dgm:pt modelId="{7650CD68-DA41-4EED-BE9E-8D6AF3C00300}">
      <dgm:prSet phldrT="[Texto]" custT="1"/>
      <dgm:spPr>
        <a:xfrm>
          <a:off x="1484657" y="218861"/>
          <a:ext cx="1245691" cy="498276"/>
        </a:xfrm>
        <a:prstGeom prst="chevron">
          <a:avLst/>
        </a:prstGeom>
      </dgm:spPr>
      <dgm:t>
        <a:bodyPr/>
        <a:lstStyle/>
        <a:p>
          <a:pPr>
            <a:buNone/>
          </a:pPr>
          <a:r>
            <a:rPr lang="pt-PT" sz="900" b="0" dirty="0">
              <a:latin typeface="Segoe UI"/>
              <a:ea typeface="+mn-ea"/>
              <a:cs typeface="+mn-cs"/>
            </a:rPr>
            <a:t>Metodologia</a:t>
          </a:r>
        </a:p>
      </dgm:t>
    </dgm:pt>
    <dgm:pt modelId="{AF4DD3F1-60FB-4A18-A683-493F041165F5}" type="parTrans" cxnId="{A2635BF3-5896-4F06-B921-445F51D679C7}">
      <dgm:prSet/>
      <dgm:spPr/>
      <dgm:t>
        <a:bodyPr/>
        <a:lstStyle/>
        <a:p>
          <a:endParaRPr lang="pt-PT" sz="900"/>
        </a:p>
      </dgm:t>
    </dgm:pt>
    <dgm:pt modelId="{8E2B2D01-3EB4-4AAD-A24F-B185F6E02203}" type="sibTrans" cxnId="{A2635BF3-5896-4F06-B921-445F51D679C7}">
      <dgm:prSet/>
      <dgm:spPr/>
      <dgm:t>
        <a:bodyPr/>
        <a:lstStyle/>
        <a:p>
          <a:endParaRPr lang="pt-PT" sz="900"/>
        </a:p>
      </dgm:t>
    </dgm:pt>
    <dgm:pt modelId="{392FA864-161E-4A6F-AD40-B407A3EF609C}">
      <dgm:prSet phldrT="[Texto]" custT="1"/>
      <dgm:spPr>
        <a:xfrm>
          <a:off x="2605779" y="218861"/>
          <a:ext cx="1245691" cy="498276"/>
        </a:xfrm>
        <a:prstGeom prst="chevron">
          <a:avLst/>
        </a:prstGeom>
      </dgm:spPr>
      <dgm:t>
        <a:bodyPr/>
        <a:lstStyle/>
        <a:p>
          <a:pPr>
            <a:buNone/>
          </a:pPr>
          <a:r>
            <a:rPr lang="pt-PT" sz="900" dirty="0">
              <a:latin typeface="Segoe UI"/>
              <a:ea typeface="+mn-ea"/>
              <a:cs typeface="+mn-cs"/>
            </a:rPr>
            <a:t>Resultados</a:t>
          </a:r>
        </a:p>
      </dgm:t>
    </dgm:pt>
    <dgm:pt modelId="{37F19FA3-7BD6-4AE5-9D55-DDBE6E5FD002}" type="parTrans" cxnId="{57BE9848-B5BA-4FAC-85FA-39EC26BA7CA2}">
      <dgm:prSet/>
      <dgm:spPr/>
      <dgm:t>
        <a:bodyPr/>
        <a:lstStyle/>
        <a:p>
          <a:endParaRPr lang="pt-PT" sz="900"/>
        </a:p>
      </dgm:t>
    </dgm:pt>
    <dgm:pt modelId="{7744E7D4-4B50-4408-BE84-64FF3EEF8CFF}" type="sibTrans" cxnId="{57BE9848-B5BA-4FAC-85FA-39EC26BA7CA2}">
      <dgm:prSet/>
      <dgm:spPr/>
      <dgm:t>
        <a:bodyPr/>
        <a:lstStyle/>
        <a:p>
          <a:endParaRPr lang="pt-PT" sz="900"/>
        </a:p>
      </dgm:t>
    </dgm:pt>
    <dgm:pt modelId="{A59587B6-4C31-4ADF-A535-18C1808ECB08}">
      <dgm:prSet phldrT="[Texto]" custT="1"/>
      <dgm:spPr>
        <a:xfrm>
          <a:off x="3726901" y="218861"/>
          <a:ext cx="1245691" cy="498276"/>
        </a:xfrm>
        <a:prstGeom prst="chevron">
          <a:avLst/>
        </a:prstGeom>
        <a:solidFill>
          <a:schemeClr val="accent4"/>
        </a:solidFill>
      </dgm:spPr>
      <dgm:t>
        <a:bodyPr/>
        <a:lstStyle/>
        <a:p>
          <a:pPr>
            <a:buNone/>
          </a:pPr>
          <a:r>
            <a:rPr lang="pt-PT" sz="1200" b="1" dirty="0">
              <a:latin typeface="Segoe UI"/>
              <a:ea typeface="+mn-ea"/>
              <a:cs typeface="+mn-cs"/>
            </a:rPr>
            <a:t>Discussão</a:t>
          </a:r>
          <a:endParaRPr lang="pt-PT" sz="1200" b="1" i="0" dirty="0">
            <a:latin typeface="Segoe UI"/>
            <a:ea typeface="+mn-ea"/>
            <a:cs typeface="+mn-cs"/>
          </a:endParaRPr>
        </a:p>
      </dgm:t>
    </dgm:pt>
    <dgm:pt modelId="{05998067-8717-421B-9708-54223A1812ED}" type="parTrans" cxnId="{B6F43AC0-31C1-4514-B147-CFD7949F2A3C}">
      <dgm:prSet/>
      <dgm:spPr/>
      <dgm:t>
        <a:bodyPr/>
        <a:lstStyle/>
        <a:p>
          <a:endParaRPr lang="pt-PT" sz="900"/>
        </a:p>
      </dgm:t>
    </dgm:pt>
    <dgm:pt modelId="{8977D935-669C-4223-905C-4FD8EA26BB59}" type="sibTrans" cxnId="{B6F43AC0-31C1-4514-B147-CFD7949F2A3C}">
      <dgm:prSet/>
      <dgm:spPr/>
      <dgm:t>
        <a:bodyPr/>
        <a:lstStyle/>
        <a:p>
          <a:endParaRPr lang="pt-PT" sz="900"/>
        </a:p>
      </dgm:t>
    </dgm:pt>
    <dgm:pt modelId="{51CA939C-1502-4D36-B38E-C7BAB5BD733A}">
      <dgm:prSet phldrT="[Texto]" custT="1"/>
      <dgm:spPr>
        <a:xfrm>
          <a:off x="4848024" y="218861"/>
          <a:ext cx="1245691" cy="498276"/>
        </a:xfrm>
        <a:prstGeom prst="chevron">
          <a:avLst/>
        </a:prstGeom>
      </dgm:spPr>
      <dgm:t>
        <a:bodyPr/>
        <a:lstStyle/>
        <a:p>
          <a:pPr>
            <a:buNone/>
          </a:pPr>
          <a:r>
            <a:rPr lang="pt-PT" sz="900" dirty="0">
              <a:latin typeface="Segoe UI"/>
              <a:ea typeface="+mn-ea"/>
              <a:cs typeface="+mn-cs"/>
            </a:rPr>
            <a:t>Conclusões</a:t>
          </a:r>
        </a:p>
      </dgm:t>
    </dgm:pt>
    <dgm:pt modelId="{2D0ECA2A-CEAD-4C60-8637-DEB4776C4108}" type="parTrans" cxnId="{CB16D08A-F8A3-4DAC-83E6-9110312ABB02}">
      <dgm:prSet/>
      <dgm:spPr/>
      <dgm:t>
        <a:bodyPr/>
        <a:lstStyle/>
        <a:p>
          <a:endParaRPr lang="pt-PT" sz="900"/>
        </a:p>
      </dgm:t>
    </dgm:pt>
    <dgm:pt modelId="{45B260B2-6102-4755-8CBE-033F12424E2B}" type="sibTrans" cxnId="{CB16D08A-F8A3-4DAC-83E6-9110312ABB02}">
      <dgm:prSet/>
      <dgm:spPr/>
      <dgm:t>
        <a:bodyPr/>
        <a:lstStyle/>
        <a:p>
          <a:endParaRPr lang="pt-PT" sz="900"/>
        </a:p>
      </dgm:t>
    </dgm:pt>
    <dgm:pt modelId="{A68519C7-4A70-4AC1-9F1F-729684EB565F}" type="pres">
      <dgm:prSet presAssocID="{3AB2201D-2245-48D1-9047-CF889B5F92C3}" presName="Name0" presStyleCnt="0">
        <dgm:presLayoutVars>
          <dgm:dir/>
          <dgm:animLvl val="lvl"/>
          <dgm:resizeHandles val="exact"/>
        </dgm:presLayoutVars>
      </dgm:prSet>
      <dgm:spPr/>
    </dgm:pt>
    <dgm:pt modelId="{EC3C4118-05C0-43D8-967A-13AA48BF8ED0}" type="pres">
      <dgm:prSet presAssocID="{AB94629D-C47D-408F-964F-990C2EA9F14F}" presName="parTxOnly" presStyleLbl="node1" presStyleIdx="0" presStyleCnt="5" custScaleX="102496" custScaleY="95175">
        <dgm:presLayoutVars>
          <dgm:chMax val="0"/>
          <dgm:chPref val="0"/>
          <dgm:bulletEnabled val="1"/>
        </dgm:presLayoutVars>
      </dgm:prSet>
      <dgm:spPr/>
    </dgm:pt>
    <dgm:pt modelId="{85B704D7-41F9-4AF9-B59E-1CA32EF596CA}" type="pres">
      <dgm:prSet presAssocID="{BD5B457C-DD09-4246-8BD3-229405AF2DA3}" presName="parTxOnlySpace" presStyleCnt="0"/>
      <dgm:spPr/>
    </dgm:pt>
    <dgm:pt modelId="{CECD8D29-D387-41FF-B72E-230D4046701D}" type="pres">
      <dgm:prSet presAssocID="{7650CD68-DA41-4EED-BE9E-8D6AF3C00300}" presName="parTxOnly" presStyleLbl="node1" presStyleIdx="1" presStyleCnt="5" custScaleX="102496" custScaleY="95175" custLinFactNeighborY="-2039">
        <dgm:presLayoutVars>
          <dgm:chMax val="0"/>
          <dgm:chPref val="0"/>
          <dgm:bulletEnabled val="1"/>
        </dgm:presLayoutVars>
      </dgm:prSet>
      <dgm:spPr/>
    </dgm:pt>
    <dgm:pt modelId="{1E3145C0-106B-4387-B175-6E19F172F186}" type="pres">
      <dgm:prSet presAssocID="{8E2B2D01-3EB4-4AAD-A24F-B185F6E02203}" presName="parTxOnlySpace" presStyleCnt="0"/>
      <dgm:spPr/>
    </dgm:pt>
    <dgm:pt modelId="{F8740FAD-7D57-490A-935B-2F7D082DDAAF}" type="pres">
      <dgm:prSet presAssocID="{392FA864-161E-4A6F-AD40-B407A3EF609C}" presName="parTxOnly" presStyleLbl="node1" presStyleIdx="2" presStyleCnt="5" custScaleX="102496" custScaleY="95175">
        <dgm:presLayoutVars>
          <dgm:chMax val="0"/>
          <dgm:chPref val="0"/>
          <dgm:bulletEnabled val="1"/>
        </dgm:presLayoutVars>
      </dgm:prSet>
      <dgm:spPr/>
    </dgm:pt>
    <dgm:pt modelId="{B50E4122-B992-4BD9-9404-B026CC01C75A}" type="pres">
      <dgm:prSet presAssocID="{7744E7D4-4B50-4408-BE84-64FF3EEF8CFF}" presName="parTxOnlySpace" presStyleCnt="0"/>
      <dgm:spPr/>
    </dgm:pt>
    <dgm:pt modelId="{910D2491-6778-478E-9A4D-85436DA90D68}" type="pres">
      <dgm:prSet presAssocID="{A59587B6-4C31-4ADF-A535-18C1808ECB08}" presName="parTxOnly" presStyleLbl="node1" presStyleIdx="3" presStyleCnt="5" custScaleX="125884" custScaleY="106550">
        <dgm:presLayoutVars>
          <dgm:chMax val="0"/>
          <dgm:chPref val="0"/>
          <dgm:bulletEnabled val="1"/>
        </dgm:presLayoutVars>
      </dgm:prSet>
      <dgm:spPr/>
    </dgm:pt>
    <dgm:pt modelId="{B195FAB1-D97C-4BF8-B974-9D0DB20AD8EB}" type="pres">
      <dgm:prSet presAssocID="{8977D935-669C-4223-905C-4FD8EA26BB59}" presName="parTxOnlySpace" presStyleCnt="0"/>
      <dgm:spPr/>
    </dgm:pt>
    <dgm:pt modelId="{732D3181-187E-4A74-8A0C-349954F047C8}" type="pres">
      <dgm:prSet presAssocID="{51CA939C-1502-4D36-B38E-C7BAB5BD733A}" presName="parTxOnly" presStyleLbl="node1" presStyleIdx="4" presStyleCnt="5" custScaleX="102496" custScaleY="95175">
        <dgm:presLayoutVars>
          <dgm:chMax val="0"/>
          <dgm:chPref val="0"/>
          <dgm:bulletEnabled val="1"/>
        </dgm:presLayoutVars>
      </dgm:prSet>
      <dgm:spPr/>
    </dgm:pt>
  </dgm:ptLst>
  <dgm:cxnLst>
    <dgm:cxn modelId="{0EF1A91D-AB22-432D-B20F-1E51EF49018A}" type="presOf" srcId="{A59587B6-4C31-4ADF-A535-18C1808ECB08}" destId="{910D2491-6778-478E-9A4D-85436DA90D68}" srcOrd="0" destOrd="0" presId="urn:microsoft.com/office/officeart/2005/8/layout/chevron1"/>
    <dgm:cxn modelId="{49FD1C25-6F14-4B1D-A8C0-C4B3B5999087}" type="presOf" srcId="{392FA864-161E-4A6F-AD40-B407A3EF609C}" destId="{F8740FAD-7D57-490A-935B-2F7D082DDAAF}" srcOrd="0" destOrd="0" presId="urn:microsoft.com/office/officeart/2005/8/layout/chevron1"/>
    <dgm:cxn modelId="{511E6F67-C03E-408B-9DC9-82AF79E506CA}" srcId="{3AB2201D-2245-48D1-9047-CF889B5F92C3}" destId="{AB94629D-C47D-408F-964F-990C2EA9F14F}" srcOrd="0" destOrd="0" parTransId="{D5F77686-03C8-454D-B1F6-72630E3BDE9B}" sibTransId="{BD5B457C-DD09-4246-8BD3-229405AF2DA3}"/>
    <dgm:cxn modelId="{57BE9848-B5BA-4FAC-85FA-39EC26BA7CA2}" srcId="{3AB2201D-2245-48D1-9047-CF889B5F92C3}" destId="{392FA864-161E-4A6F-AD40-B407A3EF609C}" srcOrd="2" destOrd="0" parTransId="{37F19FA3-7BD6-4AE5-9D55-DDBE6E5FD002}" sibTransId="{7744E7D4-4B50-4408-BE84-64FF3EEF8CFF}"/>
    <dgm:cxn modelId="{CB16D08A-F8A3-4DAC-83E6-9110312ABB02}" srcId="{3AB2201D-2245-48D1-9047-CF889B5F92C3}" destId="{51CA939C-1502-4D36-B38E-C7BAB5BD733A}" srcOrd="4" destOrd="0" parTransId="{2D0ECA2A-CEAD-4C60-8637-DEB4776C4108}" sibTransId="{45B260B2-6102-4755-8CBE-033F12424E2B}"/>
    <dgm:cxn modelId="{ABF2F98D-851C-4DAF-826F-656593F66CCB}" type="presOf" srcId="{AB94629D-C47D-408F-964F-990C2EA9F14F}" destId="{EC3C4118-05C0-43D8-967A-13AA48BF8ED0}" srcOrd="0" destOrd="0" presId="urn:microsoft.com/office/officeart/2005/8/layout/chevron1"/>
    <dgm:cxn modelId="{91FD79BF-D030-42ED-9E33-65C61CFEA02F}" type="presOf" srcId="{3AB2201D-2245-48D1-9047-CF889B5F92C3}" destId="{A68519C7-4A70-4AC1-9F1F-729684EB565F}" srcOrd="0" destOrd="0" presId="urn:microsoft.com/office/officeart/2005/8/layout/chevron1"/>
    <dgm:cxn modelId="{B6F43AC0-31C1-4514-B147-CFD7949F2A3C}" srcId="{3AB2201D-2245-48D1-9047-CF889B5F92C3}" destId="{A59587B6-4C31-4ADF-A535-18C1808ECB08}" srcOrd="3" destOrd="0" parTransId="{05998067-8717-421B-9708-54223A1812ED}" sibTransId="{8977D935-669C-4223-905C-4FD8EA26BB59}"/>
    <dgm:cxn modelId="{840516C4-1AF6-49FE-9DB7-33F158D48D23}" type="presOf" srcId="{51CA939C-1502-4D36-B38E-C7BAB5BD733A}" destId="{732D3181-187E-4A74-8A0C-349954F047C8}" srcOrd="0" destOrd="0" presId="urn:microsoft.com/office/officeart/2005/8/layout/chevron1"/>
    <dgm:cxn modelId="{A2635BF3-5896-4F06-B921-445F51D679C7}" srcId="{3AB2201D-2245-48D1-9047-CF889B5F92C3}" destId="{7650CD68-DA41-4EED-BE9E-8D6AF3C00300}" srcOrd="1" destOrd="0" parTransId="{AF4DD3F1-60FB-4A18-A683-493F041165F5}" sibTransId="{8E2B2D01-3EB4-4AAD-A24F-B185F6E02203}"/>
    <dgm:cxn modelId="{4503C2FE-3C15-4D7C-95A8-1D463BEF32AC}" type="presOf" srcId="{7650CD68-DA41-4EED-BE9E-8D6AF3C00300}" destId="{CECD8D29-D387-41FF-B72E-230D4046701D}" srcOrd="0" destOrd="0" presId="urn:microsoft.com/office/officeart/2005/8/layout/chevron1"/>
    <dgm:cxn modelId="{E4C2397D-637B-4258-B606-B19BDD24C205}" type="presParOf" srcId="{A68519C7-4A70-4AC1-9F1F-729684EB565F}" destId="{EC3C4118-05C0-43D8-967A-13AA48BF8ED0}" srcOrd="0" destOrd="0" presId="urn:microsoft.com/office/officeart/2005/8/layout/chevron1"/>
    <dgm:cxn modelId="{05E7CCAD-E109-4735-ABA5-787CD95DAF9A}" type="presParOf" srcId="{A68519C7-4A70-4AC1-9F1F-729684EB565F}" destId="{85B704D7-41F9-4AF9-B59E-1CA32EF596CA}" srcOrd="1" destOrd="0" presId="urn:microsoft.com/office/officeart/2005/8/layout/chevron1"/>
    <dgm:cxn modelId="{A5D08980-AD96-4542-B629-C8E544E759B7}" type="presParOf" srcId="{A68519C7-4A70-4AC1-9F1F-729684EB565F}" destId="{CECD8D29-D387-41FF-B72E-230D4046701D}" srcOrd="2" destOrd="0" presId="urn:microsoft.com/office/officeart/2005/8/layout/chevron1"/>
    <dgm:cxn modelId="{9CCCE4F7-B7EE-4E1F-9F1C-D81D625033FE}" type="presParOf" srcId="{A68519C7-4A70-4AC1-9F1F-729684EB565F}" destId="{1E3145C0-106B-4387-B175-6E19F172F186}" srcOrd="3" destOrd="0" presId="urn:microsoft.com/office/officeart/2005/8/layout/chevron1"/>
    <dgm:cxn modelId="{3701CB06-2DAB-4C0B-9C40-6FBC69006F30}" type="presParOf" srcId="{A68519C7-4A70-4AC1-9F1F-729684EB565F}" destId="{F8740FAD-7D57-490A-935B-2F7D082DDAAF}" srcOrd="4" destOrd="0" presId="urn:microsoft.com/office/officeart/2005/8/layout/chevron1"/>
    <dgm:cxn modelId="{7D330C73-78A0-405F-9AFD-433487B1C938}" type="presParOf" srcId="{A68519C7-4A70-4AC1-9F1F-729684EB565F}" destId="{B50E4122-B992-4BD9-9404-B026CC01C75A}" srcOrd="5" destOrd="0" presId="urn:microsoft.com/office/officeart/2005/8/layout/chevron1"/>
    <dgm:cxn modelId="{7160D4F1-0DC5-4AB1-A1CC-45591147E69A}" type="presParOf" srcId="{A68519C7-4A70-4AC1-9F1F-729684EB565F}" destId="{910D2491-6778-478E-9A4D-85436DA90D68}" srcOrd="6" destOrd="0" presId="urn:microsoft.com/office/officeart/2005/8/layout/chevron1"/>
    <dgm:cxn modelId="{DCD59ABF-C405-41ED-8F7F-07F13AEBC429}" type="presParOf" srcId="{A68519C7-4A70-4AC1-9F1F-729684EB565F}" destId="{B195FAB1-D97C-4BF8-B974-9D0DB20AD8EB}" srcOrd="7" destOrd="0" presId="urn:microsoft.com/office/officeart/2005/8/layout/chevron1"/>
    <dgm:cxn modelId="{BEDB76C8-781B-4A30-9A4F-7A9238B014F2}" type="presParOf" srcId="{A68519C7-4A70-4AC1-9F1F-729684EB565F}" destId="{732D3181-187E-4A74-8A0C-349954F047C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98052DF-9F48-4227-9E01-9E3A0A8B5C55}" type="doc">
      <dgm:prSet loTypeId="urn:microsoft.com/office/officeart/2005/8/layout/radial4" loCatId="relationship" qsTypeId="urn:microsoft.com/office/officeart/2005/8/quickstyle/simple1" qsCatId="simple" csTypeId="urn:microsoft.com/office/officeart/2005/8/colors/accent4_1" csCatId="accent4" phldr="1"/>
      <dgm:spPr/>
      <dgm:t>
        <a:bodyPr/>
        <a:lstStyle/>
        <a:p>
          <a:endParaRPr lang="pt-PT"/>
        </a:p>
      </dgm:t>
    </dgm:pt>
    <dgm:pt modelId="{430C5FC9-3CE1-4753-8D4A-934BBFD62E45}">
      <dgm:prSet phldrT="[Text]" custT="1"/>
      <dgm:spPr/>
      <dgm:t>
        <a:bodyPr/>
        <a:lstStyle/>
        <a:p>
          <a:r>
            <a:rPr lang="pt-PT" sz="1400" b="1" dirty="0">
              <a:latin typeface="Segoe UI" panose="020B0502040204020203" pitchFamily="34" charset="0"/>
              <a:cs typeface="Segoe UI" panose="020B0502040204020203" pitchFamily="34" charset="0"/>
            </a:rPr>
            <a:t>Níveis de Inundação Extrema</a:t>
          </a:r>
        </a:p>
      </dgm:t>
    </dgm:pt>
    <dgm:pt modelId="{B3565514-D2B2-4D2A-9B42-DE2C5E51CEEF}" type="parTrans" cxnId="{A33AFD56-E088-4CD3-AAC9-7CA2CE8AA79E}">
      <dgm:prSet/>
      <dgm:spPr/>
      <dgm:t>
        <a:bodyPr/>
        <a:lstStyle/>
        <a:p>
          <a:endParaRPr lang="pt-PT" sz="1400" b="1">
            <a:latin typeface="Segoe UI" panose="020B0502040204020203" pitchFamily="34" charset="0"/>
            <a:cs typeface="Segoe UI" panose="020B0502040204020203" pitchFamily="34" charset="0"/>
          </a:endParaRPr>
        </a:p>
      </dgm:t>
    </dgm:pt>
    <dgm:pt modelId="{6EE80BD3-DB0C-4952-A349-034F1E3213CF}" type="sibTrans" cxnId="{A33AFD56-E088-4CD3-AAC9-7CA2CE8AA79E}">
      <dgm:prSet/>
      <dgm:spPr/>
      <dgm:t>
        <a:bodyPr/>
        <a:lstStyle/>
        <a:p>
          <a:endParaRPr lang="pt-PT" sz="1400" b="1">
            <a:latin typeface="Segoe UI" panose="020B0502040204020203" pitchFamily="34" charset="0"/>
            <a:cs typeface="Segoe UI" panose="020B0502040204020203" pitchFamily="34" charset="0"/>
          </a:endParaRPr>
        </a:p>
      </dgm:t>
    </dgm:pt>
    <dgm:pt modelId="{8154F244-55A1-4FE7-AE0D-7D8A9B543878}">
      <dgm:prSet phldrT="[Text]" custT="1"/>
      <dgm:spPr/>
      <dgm:t>
        <a:bodyPr/>
        <a:lstStyle/>
        <a:p>
          <a:r>
            <a:rPr lang="pt-PT" sz="1400" b="0" dirty="0">
              <a:latin typeface="Segoe UI" panose="020B0502040204020203" pitchFamily="34" charset="0"/>
              <a:cs typeface="Segoe UI" panose="020B0502040204020203" pitchFamily="34" charset="0"/>
            </a:rPr>
            <a:t>SNMM</a:t>
          </a:r>
          <a:br>
            <a:rPr lang="pt-PT" sz="1400" b="0" dirty="0">
              <a:latin typeface="Segoe UI" panose="020B0502040204020203" pitchFamily="34" charset="0"/>
              <a:cs typeface="Segoe UI" panose="020B0502040204020203" pitchFamily="34" charset="0"/>
            </a:rPr>
          </a:br>
          <a:r>
            <a:rPr lang="pt-PT" sz="1400" b="0" dirty="0">
              <a:latin typeface="Segoe UI" panose="020B0502040204020203" pitchFamily="34" charset="0"/>
              <a:cs typeface="Segoe UI" panose="020B0502040204020203" pitchFamily="34" charset="0"/>
            </a:rPr>
            <a:t>(RCP 8.5)</a:t>
          </a:r>
        </a:p>
      </dgm:t>
    </dgm:pt>
    <dgm:pt modelId="{0ED1ECDA-F165-41DA-9221-390C6AA5ECE5}" type="parTrans" cxnId="{CAD7F008-DC87-460B-ACD5-B6B3DAF58699}">
      <dgm:prSet/>
      <dgm:spPr/>
      <dgm:t>
        <a:bodyPr/>
        <a:lstStyle/>
        <a:p>
          <a:endParaRPr lang="pt-PT" sz="1400" b="1">
            <a:latin typeface="Segoe UI" panose="020B0502040204020203" pitchFamily="34" charset="0"/>
            <a:cs typeface="Segoe UI" panose="020B0502040204020203" pitchFamily="34" charset="0"/>
          </a:endParaRPr>
        </a:p>
      </dgm:t>
    </dgm:pt>
    <dgm:pt modelId="{B2C3A3A0-1FD6-4AFD-AA42-5D9DDEEE3286}" type="sibTrans" cxnId="{CAD7F008-DC87-460B-ACD5-B6B3DAF58699}">
      <dgm:prSet/>
      <dgm:spPr/>
      <dgm:t>
        <a:bodyPr/>
        <a:lstStyle/>
        <a:p>
          <a:endParaRPr lang="pt-PT" sz="1400" b="1">
            <a:latin typeface="Segoe UI" panose="020B0502040204020203" pitchFamily="34" charset="0"/>
            <a:cs typeface="Segoe UI" panose="020B0502040204020203" pitchFamily="34" charset="0"/>
          </a:endParaRPr>
        </a:p>
      </dgm:t>
    </dgm:pt>
    <dgm:pt modelId="{5899EDB7-F6E6-48CB-AFDE-1F368374A092}">
      <dgm:prSet phldrT="[Text]" custT="1"/>
      <dgm:spPr/>
      <dgm:t>
        <a:bodyPr/>
        <a:lstStyle/>
        <a:p>
          <a:r>
            <a:rPr lang="pt-PT" sz="1400" b="0" dirty="0">
              <a:latin typeface="Segoe UI" panose="020B0502040204020203" pitchFamily="34" charset="0"/>
              <a:cs typeface="Segoe UI" panose="020B0502040204020203" pitchFamily="34" charset="0"/>
            </a:rPr>
            <a:t>Maré Astronómica</a:t>
          </a:r>
        </a:p>
      </dgm:t>
    </dgm:pt>
    <dgm:pt modelId="{9E7AD00F-367D-4A12-B3D5-4C0D5271B044}" type="parTrans" cxnId="{FF38AE49-2D21-4C65-924F-639E6A6A77BC}">
      <dgm:prSet/>
      <dgm:spPr/>
      <dgm:t>
        <a:bodyPr/>
        <a:lstStyle/>
        <a:p>
          <a:endParaRPr lang="pt-PT" sz="1400" b="1">
            <a:latin typeface="Segoe UI" panose="020B0502040204020203" pitchFamily="34" charset="0"/>
            <a:cs typeface="Segoe UI" panose="020B0502040204020203" pitchFamily="34" charset="0"/>
          </a:endParaRPr>
        </a:p>
      </dgm:t>
    </dgm:pt>
    <dgm:pt modelId="{3FFDAEF8-5F1C-4113-B137-B884F218E84F}" type="sibTrans" cxnId="{FF38AE49-2D21-4C65-924F-639E6A6A77BC}">
      <dgm:prSet/>
      <dgm:spPr/>
      <dgm:t>
        <a:bodyPr/>
        <a:lstStyle/>
        <a:p>
          <a:endParaRPr lang="pt-PT" sz="1400" b="1">
            <a:latin typeface="Segoe UI" panose="020B0502040204020203" pitchFamily="34" charset="0"/>
            <a:cs typeface="Segoe UI" panose="020B0502040204020203" pitchFamily="34" charset="0"/>
          </a:endParaRPr>
        </a:p>
      </dgm:t>
    </dgm:pt>
    <dgm:pt modelId="{C672CA25-F6DA-4A0F-B84D-41557453FE64}">
      <dgm:prSet phldrT="[Text]" custT="1"/>
      <dgm:spPr/>
      <dgm:t>
        <a:bodyPr/>
        <a:lstStyle/>
        <a:p>
          <a:r>
            <a:rPr lang="pt-PT" sz="1400" b="0" dirty="0">
              <a:latin typeface="Segoe UI" panose="020B0502040204020203" pitchFamily="34" charset="0"/>
              <a:cs typeface="Segoe UI" panose="020B0502040204020203" pitchFamily="34" charset="0"/>
            </a:rPr>
            <a:t>Agitação Marítima</a:t>
          </a:r>
        </a:p>
      </dgm:t>
    </dgm:pt>
    <dgm:pt modelId="{FA020F67-DB2F-4B4A-B0B1-AF71858394F0}" type="parTrans" cxnId="{3912D5B6-6A98-436E-B7A4-20000891CE3B}">
      <dgm:prSet/>
      <dgm:spPr/>
      <dgm:t>
        <a:bodyPr/>
        <a:lstStyle/>
        <a:p>
          <a:endParaRPr lang="pt-PT" sz="1400" b="1">
            <a:latin typeface="Segoe UI" panose="020B0502040204020203" pitchFamily="34" charset="0"/>
            <a:cs typeface="Segoe UI" panose="020B0502040204020203" pitchFamily="34" charset="0"/>
          </a:endParaRPr>
        </a:p>
      </dgm:t>
    </dgm:pt>
    <dgm:pt modelId="{B140F78F-1880-4591-A33C-1774853C6DEF}" type="sibTrans" cxnId="{3912D5B6-6A98-436E-B7A4-20000891CE3B}">
      <dgm:prSet/>
      <dgm:spPr/>
      <dgm:t>
        <a:bodyPr/>
        <a:lstStyle/>
        <a:p>
          <a:endParaRPr lang="pt-PT" sz="1400" b="1">
            <a:latin typeface="Segoe UI" panose="020B0502040204020203" pitchFamily="34" charset="0"/>
            <a:cs typeface="Segoe UI" panose="020B0502040204020203" pitchFamily="34" charset="0"/>
          </a:endParaRPr>
        </a:p>
      </dgm:t>
    </dgm:pt>
    <dgm:pt modelId="{620DBCF1-5531-41B0-B2F7-C296815F70DF}">
      <dgm:prSet phldrT="[Text]" custT="1"/>
      <dgm:spPr/>
      <dgm:t>
        <a:bodyPr/>
        <a:lstStyle/>
        <a:p>
          <a:r>
            <a:rPr lang="pt-PT" sz="1400" b="0" dirty="0">
              <a:latin typeface="Segoe UI" panose="020B0502040204020203" pitchFamily="34" charset="0"/>
              <a:cs typeface="Segoe UI" panose="020B0502040204020203" pitchFamily="34" charset="0"/>
            </a:rPr>
            <a:t>Sobrelevação da Maré</a:t>
          </a:r>
        </a:p>
      </dgm:t>
    </dgm:pt>
    <dgm:pt modelId="{6E3C3ABB-43C8-4777-A7F5-ECD44E15E4B2}" type="parTrans" cxnId="{F611ABC7-A537-4A24-98AB-5FA10BC9ED83}">
      <dgm:prSet/>
      <dgm:spPr/>
      <dgm:t>
        <a:bodyPr/>
        <a:lstStyle/>
        <a:p>
          <a:endParaRPr lang="pt-PT" sz="1400" b="1">
            <a:latin typeface="Segoe UI" panose="020B0502040204020203" pitchFamily="34" charset="0"/>
            <a:cs typeface="Segoe UI" panose="020B0502040204020203" pitchFamily="34" charset="0"/>
          </a:endParaRPr>
        </a:p>
      </dgm:t>
    </dgm:pt>
    <dgm:pt modelId="{8B9F17BF-3FEB-401D-B77A-E22C58D79A9F}" type="sibTrans" cxnId="{F611ABC7-A537-4A24-98AB-5FA10BC9ED83}">
      <dgm:prSet/>
      <dgm:spPr/>
      <dgm:t>
        <a:bodyPr/>
        <a:lstStyle/>
        <a:p>
          <a:endParaRPr lang="pt-PT" sz="1400" b="1">
            <a:latin typeface="Segoe UI" panose="020B0502040204020203" pitchFamily="34" charset="0"/>
            <a:cs typeface="Segoe UI" panose="020B0502040204020203" pitchFamily="34" charset="0"/>
          </a:endParaRPr>
        </a:p>
      </dgm:t>
    </dgm:pt>
    <dgm:pt modelId="{64947541-F98A-4758-99F9-F634437366E3}" type="pres">
      <dgm:prSet presAssocID="{498052DF-9F48-4227-9E01-9E3A0A8B5C55}" presName="cycle" presStyleCnt="0">
        <dgm:presLayoutVars>
          <dgm:chMax val="1"/>
          <dgm:dir/>
          <dgm:animLvl val="ctr"/>
          <dgm:resizeHandles val="exact"/>
        </dgm:presLayoutVars>
      </dgm:prSet>
      <dgm:spPr/>
    </dgm:pt>
    <dgm:pt modelId="{12810741-7C2E-49D8-879C-09C937004C7D}" type="pres">
      <dgm:prSet presAssocID="{430C5FC9-3CE1-4753-8D4A-934BBFD62E45}" presName="centerShape" presStyleLbl="node0" presStyleIdx="0" presStyleCnt="1"/>
      <dgm:spPr/>
    </dgm:pt>
    <dgm:pt modelId="{92AE47EF-6AE9-44E8-B1BB-36B54139735F}" type="pres">
      <dgm:prSet presAssocID="{0ED1ECDA-F165-41DA-9221-390C6AA5ECE5}" presName="parTrans" presStyleLbl="bgSibTrans2D1" presStyleIdx="0" presStyleCnt="4"/>
      <dgm:spPr/>
    </dgm:pt>
    <dgm:pt modelId="{96831456-5706-41B7-AC06-67A0F3A9BE4C}" type="pres">
      <dgm:prSet presAssocID="{8154F244-55A1-4FE7-AE0D-7D8A9B543878}" presName="node" presStyleLbl="node1" presStyleIdx="0" presStyleCnt="4">
        <dgm:presLayoutVars>
          <dgm:bulletEnabled val="1"/>
        </dgm:presLayoutVars>
      </dgm:prSet>
      <dgm:spPr/>
    </dgm:pt>
    <dgm:pt modelId="{C3DCE4B4-E74E-4680-90F8-2A3762AD7B90}" type="pres">
      <dgm:prSet presAssocID="{9E7AD00F-367D-4A12-B3D5-4C0D5271B044}" presName="parTrans" presStyleLbl="bgSibTrans2D1" presStyleIdx="1" presStyleCnt="4"/>
      <dgm:spPr/>
    </dgm:pt>
    <dgm:pt modelId="{C1C39C40-ADAB-44BF-9F41-8E16D4C77376}" type="pres">
      <dgm:prSet presAssocID="{5899EDB7-F6E6-48CB-AFDE-1F368374A092}" presName="node" presStyleLbl="node1" presStyleIdx="1" presStyleCnt="4">
        <dgm:presLayoutVars>
          <dgm:bulletEnabled val="1"/>
        </dgm:presLayoutVars>
      </dgm:prSet>
      <dgm:spPr/>
    </dgm:pt>
    <dgm:pt modelId="{1B1B43F8-568D-4E1C-9084-5EA87F7E324A}" type="pres">
      <dgm:prSet presAssocID="{FA020F67-DB2F-4B4A-B0B1-AF71858394F0}" presName="parTrans" presStyleLbl="bgSibTrans2D1" presStyleIdx="2" presStyleCnt="4"/>
      <dgm:spPr/>
    </dgm:pt>
    <dgm:pt modelId="{B6D79447-4C8B-4C43-A25D-581B0D9FB118}" type="pres">
      <dgm:prSet presAssocID="{C672CA25-F6DA-4A0F-B84D-41557453FE64}" presName="node" presStyleLbl="node1" presStyleIdx="2" presStyleCnt="4">
        <dgm:presLayoutVars>
          <dgm:bulletEnabled val="1"/>
        </dgm:presLayoutVars>
      </dgm:prSet>
      <dgm:spPr/>
    </dgm:pt>
    <dgm:pt modelId="{90E722A8-8E4E-4FF3-9D82-54486B50DCDD}" type="pres">
      <dgm:prSet presAssocID="{6E3C3ABB-43C8-4777-A7F5-ECD44E15E4B2}" presName="parTrans" presStyleLbl="bgSibTrans2D1" presStyleIdx="3" presStyleCnt="4"/>
      <dgm:spPr/>
    </dgm:pt>
    <dgm:pt modelId="{1D911E0C-FBAF-4BA3-9B1A-C1216EE46E7C}" type="pres">
      <dgm:prSet presAssocID="{620DBCF1-5531-41B0-B2F7-C296815F70DF}" presName="node" presStyleLbl="node1" presStyleIdx="3" presStyleCnt="4">
        <dgm:presLayoutVars>
          <dgm:bulletEnabled val="1"/>
        </dgm:presLayoutVars>
      </dgm:prSet>
      <dgm:spPr/>
    </dgm:pt>
  </dgm:ptLst>
  <dgm:cxnLst>
    <dgm:cxn modelId="{CAD7F008-DC87-460B-ACD5-B6B3DAF58699}" srcId="{430C5FC9-3CE1-4753-8D4A-934BBFD62E45}" destId="{8154F244-55A1-4FE7-AE0D-7D8A9B543878}" srcOrd="0" destOrd="0" parTransId="{0ED1ECDA-F165-41DA-9221-390C6AA5ECE5}" sibTransId="{B2C3A3A0-1FD6-4AFD-AA42-5D9DDEEE3286}"/>
    <dgm:cxn modelId="{FF38AE49-2D21-4C65-924F-639E6A6A77BC}" srcId="{430C5FC9-3CE1-4753-8D4A-934BBFD62E45}" destId="{5899EDB7-F6E6-48CB-AFDE-1F368374A092}" srcOrd="1" destOrd="0" parTransId="{9E7AD00F-367D-4A12-B3D5-4C0D5271B044}" sibTransId="{3FFDAEF8-5F1C-4113-B137-B884F218E84F}"/>
    <dgm:cxn modelId="{9DBA8753-4E3F-4514-A6DA-22F58A76F42F}" type="presOf" srcId="{C672CA25-F6DA-4A0F-B84D-41557453FE64}" destId="{B6D79447-4C8B-4C43-A25D-581B0D9FB118}" srcOrd="0" destOrd="0" presId="urn:microsoft.com/office/officeart/2005/8/layout/radial4"/>
    <dgm:cxn modelId="{A33AFD56-E088-4CD3-AAC9-7CA2CE8AA79E}" srcId="{498052DF-9F48-4227-9E01-9E3A0A8B5C55}" destId="{430C5FC9-3CE1-4753-8D4A-934BBFD62E45}" srcOrd="0" destOrd="0" parTransId="{B3565514-D2B2-4D2A-9B42-DE2C5E51CEEF}" sibTransId="{6EE80BD3-DB0C-4952-A349-034F1E3213CF}"/>
    <dgm:cxn modelId="{1B931C85-8307-476F-81AC-3A5E8FB90679}" type="presOf" srcId="{430C5FC9-3CE1-4753-8D4A-934BBFD62E45}" destId="{12810741-7C2E-49D8-879C-09C937004C7D}" srcOrd="0" destOrd="0" presId="urn:microsoft.com/office/officeart/2005/8/layout/radial4"/>
    <dgm:cxn modelId="{C034638D-6838-4FA3-83FE-44C565B8E393}" type="presOf" srcId="{FA020F67-DB2F-4B4A-B0B1-AF71858394F0}" destId="{1B1B43F8-568D-4E1C-9084-5EA87F7E324A}" srcOrd="0" destOrd="0" presId="urn:microsoft.com/office/officeart/2005/8/layout/radial4"/>
    <dgm:cxn modelId="{D4F5659D-53C1-4A04-B5B3-E65EC1003CB1}" type="presOf" srcId="{9E7AD00F-367D-4A12-B3D5-4C0D5271B044}" destId="{C3DCE4B4-E74E-4680-90F8-2A3762AD7B90}" srcOrd="0" destOrd="0" presId="urn:microsoft.com/office/officeart/2005/8/layout/radial4"/>
    <dgm:cxn modelId="{8D7525A3-0A1A-48CD-940D-E453610CDF37}" type="presOf" srcId="{8154F244-55A1-4FE7-AE0D-7D8A9B543878}" destId="{96831456-5706-41B7-AC06-67A0F3A9BE4C}" srcOrd="0" destOrd="0" presId="urn:microsoft.com/office/officeart/2005/8/layout/radial4"/>
    <dgm:cxn modelId="{3912D5B6-6A98-436E-B7A4-20000891CE3B}" srcId="{430C5FC9-3CE1-4753-8D4A-934BBFD62E45}" destId="{C672CA25-F6DA-4A0F-B84D-41557453FE64}" srcOrd="2" destOrd="0" parTransId="{FA020F67-DB2F-4B4A-B0B1-AF71858394F0}" sibTransId="{B140F78F-1880-4591-A33C-1774853C6DEF}"/>
    <dgm:cxn modelId="{21D4A2C4-2ED8-487B-B6B7-1A90495770E6}" type="presOf" srcId="{0ED1ECDA-F165-41DA-9221-390C6AA5ECE5}" destId="{92AE47EF-6AE9-44E8-B1BB-36B54139735F}" srcOrd="0" destOrd="0" presId="urn:microsoft.com/office/officeart/2005/8/layout/radial4"/>
    <dgm:cxn modelId="{F611ABC7-A537-4A24-98AB-5FA10BC9ED83}" srcId="{430C5FC9-3CE1-4753-8D4A-934BBFD62E45}" destId="{620DBCF1-5531-41B0-B2F7-C296815F70DF}" srcOrd="3" destOrd="0" parTransId="{6E3C3ABB-43C8-4777-A7F5-ECD44E15E4B2}" sibTransId="{8B9F17BF-3FEB-401D-B77A-E22C58D79A9F}"/>
    <dgm:cxn modelId="{55964CD9-EF0F-48C3-847F-E5A0E6F9DDB6}" type="presOf" srcId="{498052DF-9F48-4227-9E01-9E3A0A8B5C55}" destId="{64947541-F98A-4758-99F9-F634437366E3}" srcOrd="0" destOrd="0" presId="urn:microsoft.com/office/officeart/2005/8/layout/radial4"/>
    <dgm:cxn modelId="{C72318E6-A955-4609-9244-FFA73F36A429}" type="presOf" srcId="{6E3C3ABB-43C8-4777-A7F5-ECD44E15E4B2}" destId="{90E722A8-8E4E-4FF3-9D82-54486B50DCDD}" srcOrd="0" destOrd="0" presId="urn:microsoft.com/office/officeart/2005/8/layout/radial4"/>
    <dgm:cxn modelId="{61B866EE-79F1-48C7-9104-C93D5812CC81}" type="presOf" srcId="{5899EDB7-F6E6-48CB-AFDE-1F368374A092}" destId="{C1C39C40-ADAB-44BF-9F41-8E16D4C77376}" srcOrd="0" destOrd="0" presId="urn:microsoft.com/office/officeart/2005/8/layout/radial4"/>
    <dgm:cxn modelId="{73A4A8F2-5631-4D8A-AB61-9E3C43A273F5}" type="presOf" srcId="{620DBCF1-5531-41B0-B2F7-C296815F70DF}" destId="{1D911E0C-FBAF-4BA3-9B1A-C1216EE46E7C}" srcOrd="0" destOrd="0" presId="urn:microsoft.com/office/officeart/2005/8/layout/radial4"/>
    <dgm:cxn modelId="{403500DD-FD67-47D2-9DEB-AA574A983507}" type="presParOf" srcId="{64947541-F98A-4758-99F9-F634437366E3}" destId="{12810741-7C2E-49D8-879C-09C937004C7D}" srcOrd="0" destOrd="0" presId="urn:microsoft.com/office/officeart/2005/8/layout/radial4"/>
    <dgm:cxn modelId="{02A97769-8AC5-4955-BA6A-B51B2BA3275D}" type="presParOf" srcId="{64947541-F98A-4758-99F9-F634437366E3}" destId="{92AE47EF-6AE9-44E8-B1BB-36B54139735F}" srcOrd="1" destOrd="0" presId="urn:microsoft.com/office/officeart/2005/8/layout/radial4"/>
    <dgm:cxn modelId="{AC490295-37AB-4F56-93B1-46B29DA2A7C1}" type="presParOf" srcId="{64947541-F98A-4758-99F9-F634437366E3}" destId="{96831456-5706-41B7-AC06-67A0F3A9BE4C}" srcOrd="2" destOrd="0" presId="urn:microsoft.com/office/officeart/2005/8/layout/radial4"/>
    <dgm:cxn modelId="{D827C7DC-1A04-4E4B-B12A-73BF3DB9872F}" type="presParOf" srcId="{64947541-F98A-4758-99F9-F634437366E3}" destId="{C3DCE4B4-E74E-4680-90F8-2A3762AD7B90}" srcOrd="3" destOrd="0" presId="urn:microsoft.com/office/officeart/2005/8/layout/radial4"/>
    <dgm:cxn modelId="{D8EB8728-FC89-4CAD-B73A-F7FB235F596C}" type="presParOf" srcId="{64947541-F98A-4758-99F9-F634437366E3}" destId="{C1C39C40-ADAB-44BF-9F41-8E16D4C77376}" srcOrd="4" destOrd="0" presId="urn:microsoft.com/office/officeart/2005/8/layout/radial4"/>
    <dgm:cxn modelId="{FE6EA1EE-490D-4546-A1BD-6F4DA3FDA128}" type="presParOf" srcId="{64947541-F98A-4758-99F9-F634437366E3}" destId="{1B1B43F8-568D-4E1C-9084-5EA87F7E324A}" srcOrd="5" destOrd="0" presId="urn:microsoft.com/office/officeart/2005/8/layout/radial4"/>
    <dgm:cxn modelId="{953F04D4-362D-4544-9D08-06025EF3B9DB}" type="presParOf" srcId="{64947541-F98A-4758-99F9-F634437366E3}" destId="{B6D79447-4C8B-4C43-A25D-581B0D9FB118}" srcOrd="6" destOrd="0" presId="urn:microsoft.com/office/officeart/2005/8/layout/radial4"/>
    <dgm:cxn modelId="{71CFCE13-70E9-4D31-BE46-A7A3C348DFE6}" type="presParOf" srcId="{64947541-F98A-4758-99F9-F634437366E3}" destId="{90E722A8-8E4E-4FF3-9D82-54486B50DCDD}" srcOrd="7" destOrd="0" presId="urn:microsoft.com/office/officeart/2005/8/layout/radial4"/>
    <dgm:cxn modelId="{587A0EB1-7DC2-48A1-84C2-1F066748D3F6}" type="presParOf" srcId="{64947541-F98A-4758-99F9-F634437366E3}" destId="{1D911E0C-FBAF-4BA3-9B1A-C1216EE46E7C}"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2118E0F-DBD7-49F7-A185-CF91A63C795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pt-PT"/>
        </a:p>
      </dgm:t>
    </dgm:pt>
    <dgm:pt modelId="{3B277D9D-B90A-4E88-9FE1-2C577FD0432C}">
      <dgm:prSet phldrT="[Texto]" custT="1"/>
      <dgm:spPr>
        <a:xfrm>
          <a:off x="0" y="0"/>
          <a:ext cx="5889106" cy="936000"/>
        </a:xfrm>
        <a:prstGeom prst="roundRect">
          <a:avLst>
            <a:gd name="adj" fmla="val 10000"/>
          </a:avLst>
        </a:prstGeom>
        <a:noFill/>
        <a:ln w="12700" cap="flat" cmpd="sng" algn="ctr">
          <a:noFill/>
          <a:prstDash val="solid"/>
          <a:miter lim="800000"/>
        </a:ln>
        <a:effectLst/>
      </dgm:spPr>
      <dgm:t>
        <a:bodyPr/>
        <a:lstStyle/>
        <a:p>
          <a:pPr algn="ctr">
            <a:buNone/>
          </a:pPr>
          <a:r>
            <a:rPr lang="pt-PT" sz="1600" dirty="0">
              <a:solidFill>
                <a:sysClr val="windowText" lastClr="000000"/>
              </a:solidFill>
              <a:latin typeface="Segoe UI"/>
              <a:ea typeface="+mn-ea"/>
              <a:cs typeface="+mn-cs"/>
            </a:rPr>
            <a:t>Delimitação </a:t>
          </a:r>
          <a:br>
            <a:rPr lang="pt-PT" sz="1600" dirty="0">
              <a:solidFill>
                <a:sysClr val="windowText" lastClr="000000"/>
              </a:solidFill>
              <a:latin typeface="Segoe UI"/>
              <a:ea typeface="+mn-ea"/>
              <a:cs typeface="+mn-cs"/>
            </a:rPr>
          </a:br>
          <a:r>
            <a:rPr lang="pt-PT" sz="1600" dirty="0">
              <a:solidFill>
                <a:sysClr val="windowText" lastClr="000000"/>
              </a:solidFill>
              <a:latin typeface="Segoe UI"/>
              <a:ea typeface="+mn-ea"/>
              <a:cs typeface="+mn-cs"/>
            </a:rPr>
            <a:t>de Zonas</a:t>
          </a:r>
        </a:p>
      </dgm:t>
    </dgm:pt>
    <dgm:pt modelId="{9A166B1D-61FD-4C25-B724-71F475FD190B}" type="parTrans" cxnId="{79FA8778-9416-4707-8FAD-354BF9A8BCE4}">
      <dgm:prSet/>
      <dgm:spPr/>
      <dgm:t>
        <a:bodyPr/>
        <a:lstStyle/>
        <a:p>
          <a:endParaRPr lang="pt-PT" sz="1400">
            <a:solidFill>
              <a:schemeClr val="tx1"/>
            </a:solidFill>
          </a:endParaRPr>
        </a:p>
      </dgm:t>
    </dgm:pt>
    <dgm:pt modelId="{B54B18A9-09BA-4CC2-9055-04A0788F7B0F}" type="sibTrans" cxnId="{79FA8778-9416-4707-8FAD-354BF9A8BCE4}">
      <dgm:prSet/>
      <dgm:spPr/>
      <dgm:t>
        <a:bodyPr/>
        <a:lstStyle/>
        <a:p>
          <a:endParaRPr lang="pt-PT" sz="1400">
            <a:solidFill>
              <a:schemeClr val="tx1"/>
            </a:solidFill>
          </a:endParaRPr>
        </a:p>
      </dgm:t>
    </dgm:pt>
    <dgm:pt modelId="{A7723F47-2E05-4268-A801-5324F9200F54}" type="pres">
      <dgm:prSet presAssocID="{32118E0F-DBD7-49F7-A185-CF91A63C7950}" presName="linear" presStyleCnt="0">
        <dgm:presLayoutVars>
          <dgm:dir/>
          <dgm:resizeHandles val="exact"/>
        </dgm:presLayoutVars>
      </dgm:prSet>
      <dgm:spPr/>
    </dgm:pt>
    <dgm:pt modelId="{A015921E-162F-47C3-89B1-85E78E039CEA}" type="pres">
      <dgm:prSet presAssocID="{3B277D9D-B90A-4E88-9FE1-2C577FD0432C}" presName="comp" presStyleCnt="0"/>
      <dgm:spPr/>
    </dgm:pt>
    <dgm:pt modelId="{290418EF-8C9E-4941-A59E-B612FE5EC5DD}" type="pres">
      <dgm:prSet presAssocID="{3B277D9D-B90A-4E88-9FE1-2C577FD0432C}" presName="box" presStyleLbl="node1" presStyleIdx="0" presStyleCnt="1" custLinFactNeighborX="-3402" custLinFactNeighborY="-1202"/>
      <dgm:spPr/>
    </dgm:pt>
    <dgm:pt modelId="{41BD39F6-79A5-43BF-A380-2C12129F37AC}" type="pres">
      <dgm:prSet presAssocID="{3B277D9D-B90A-4E88-9FE1-2C577FD0432C}" presName="img" presStyleLbl="fgImgPlace1" presStyleIdx="0" presStyleCnt="1" custScaleX="198542" custScaleY="125122" custLinFactNeighborY="53471"/>
      <dgm:spPr>
        <a:xfrm>
          <a:off x="93599" y="93600"/>
          <a:ext cx="1177821" cy="748800"/>
        </a:xfrm>
        <a:prstGeom prst="roundRect">
          <a:avLst>
            <a:gd name="adj" fmla="val 10000"/>
          </a:avLst>
        </a:prstGeom>
        <a:blipFill rotWithShape="1">
          <a:blip xmlns:r="http://schemas.openxmlformats.org/officeDocument/2006/relationships" r:embed="rId1"/>
          <a:srcRect/>
          <a:stretch>
            <a:fillRect t="-1000" b="-1000"/>
          </a:stretch>
        </a:blipFill>
        <a:ln w="12700" cap="flat" cmpd="sng" algn="ctr">
          <a:solidFill>
            <a:sysClr val="window" lastClr="FFFFFF">
              <a:hueOff val="0"/>
              <a:satOff val="0"/>
              <a:lumOff val="0"/>
              <a:alphaOff val="0"/>
            </a:sysClr>
          </a:solidFill>
          <a:prstDash val="solid"/>
          <a:miter lim="800000"/>
        </a:ln>
        <a:effectLst/>
      </dgm:spPr>
    </dgm:pt>
    <dgm:pt modelId="{9495BFED-36CE-4E78-9DB3-606F39DCB1E7}" type="pres">
      <dgm:prSet presAssocID="{3B277D9D-B90A-4E88-9FE1-2C577FD0432C}" presName="text" presStyleLbl="node1" presStyleIdx="0" presStyleCnt="1">
        <dgm:presLayoutVars>
          <dgm:bulletEnabled val="1"/>
        </dgm:presLayoutVars>
      </dgm:prSet>
      <dgm:spPr/>
    </dgm:pt>
  </dgm:ptLst>
  <dgm:cxnLst>
    <dgm:cxn modelId="{CF9DA810-CC92-499E-9253-FB994A08D022}" type="presOf" srcId="{32118E0F-DBD7-49F7-A185-CF91A63C7950}" destId="{A7723F47-2E05-4268-A801-5324F9200F54}" srcOrd="0" destOrd="0" presId="urn:microsoft.com/office/officeart/2005/8/layout/vList4"/>
    <dgm:cxn modelId="{71C07D20-0F3B-44E8-AFFC-7A63D92F5E27}" type="presOf" srcId="{3B277D9D-B90A-4E88-9FE1-2C577FD0432C}" destId="{290418EF-8C9E-4941-A59E-B612FE5EC5DD}" srcOrd="0" destOrd="0" presId="urn:microsoft.com/office/officeart/2005/8/layout/vList4"/>
    <dgm:cxn modelId="{4F132F33-1871-4BDA-8835-CB1CBBDBCE48}" type="presOf" srcId="{3B277D9D-B90A-4E88-9FE1-2C577FD0432C}" destId="{9495BFED-36CE-4E78-9DB3-606F39DCB1E7}" srcOrd="1" destOrd="0" presId="urn:microsoft.com/office/officeart/2005/8/layout/vList4"/>
    <dgm:cxn modelId="{79FA8778-9416-4707-8FAD-354BF9A8BCE4}" srcId="{32118E0F-DBD7-49F7-A185-CF91A63C7950}" destId="{3B277D9D-B90A-4E88-9FE1-2C577FD0432C}" srcOrd="0" destOrd="0" parTransId="{9A166B1D-61FD-4C25-B724-71F475FD190B}" sibTransId="{B54B18A9-09BA-4CC2-9055-04A0788F7B0F}"/>
    <dgm:cxn modelId="{10C63C9F-65C8-4DB5-91C2-7F9336EB6DC0}" type="presParOf" srcId="{A7723F47-2E05-4268-A801-5324F9200F54}" destId="{A015921E-162F-47C3-89B1-85E78E039CEA}" srcOrd="0" destOrd="0" presId="urn:microsoft.com/office/officeart/2005/8/layout/vList4"/>
    <dgm:cxn modelId="{C8A2EA2E-6FF5-4FE1-A55B-2C83CAD9707B}" type="presParOf" srcId="{A015921E-162F-47C3-89B1-85E78E039CEA}" destId="{290418EF-8C9E-4941-A59E-B612FE5EC5DD}" srcOrd="0" destOrd="0" presId="urn:microsoft.com/office/officeart/2005/8/layout/vList4"/>
    <dgm:cxn modelId="{8C8FC479-2C03-44F3-A6BC-599EF4387153}" type="presParOf" srcId="{A015921E-162F-47C3-89B1-85E78E039CEA}" destId="{41BD39F6-79A5-43BF-A380-2C12129F37AC}" srcOrd="1" destOrd="0" presId="urn:microsoft.com/office/officeart/2005/8/layout/vList4"/>
    <dgm:cxn modelId="{177FF842-ED21-4DF9-BE6B-FC34185E8369}" type="presParOf" srcId="{A015921E-162F-47C3-89B1-85E78E039CEA}" destId="{9495BFED-36CE-4E78-9DB3-606F39DCB1E7}" srcOrd="2" destOrd="0" presId="urn:microsoft.com/office/officeart/2005/8/layout/vList4"/>
  </dgm:cxnLst>
  <dgm:bg>
    <a:solidFill>
      <a:srgbClr val="D1A3A9"/>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2118E0F-DBD7-49F7-A185-CF91A63C795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pt-PT"/>
        </a:p>
      </dgm:t>
    </dgm:pt>
    <dgm:pt modelId="{3B277D9D-B90A-4E88-9FE1-2C577FD0432C}">
      <dgm:prSet phldrT="[Texto]" custT="1"/>
      <dgm:spPr>
        <a:xfrm>
          <a:off x="0" y="0"/>
          <a:ext cx="5889106" cy="936000"/>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gm:spPr>
      <dgm:t>
        <a:bodyPr/>
        <a:lstStyle/>
        <a:p>
          <a:pPr algn="ctr">
            <a:buNone/>
          </a:pPr>
          <a:r>
            <a:rPr lang="pt-PT" sz="1600" dirty="0">
              <a:solidFill>
                <a:sysClr val="windowText" lastClr="000000"/>
              </a:solidFill>
              <a:latin typeface="Segoe UI"/>
              <a:ea typeface="+mn-ea"/>
              <a:cs typeface="+mn-cs"/>
            </a:rPr>
            <a:t>MDT</a:t>
          </a:r>
        </a:p>
      </dgm:t>
    </dgm:pt>
    <dgm:pt modelId="{9A166B1D-61FD-4C25-B724-71F475FD190B}" type="parTrans" cxnId="{79FA8778-9416-4707-8FAD-354BF9A8BCE4}">
      <dgm:prSet/>
      <dgm:spPr/>
      <dgm:t>
        <a:bodyPr/>
        <a:lstStyle/>
        <a:p>
          <a:pPr algn="ctr"/>
          <a:endParaRPr lang="pt-PT" sz="1600">
            <a:solidFill>
              <a:schemeClr val="tx1"/>
            </a:solidFill>
          </a:endParaRPr>
        </a:p>
      </dgm:t>
    </dgm:pt>
    <dgm:pt modelId="{B54B18A9-09BA-4CC2-9055-04A0788F7B0F}" type="sibTrans" cxnId="{79FA8778-9416-4707-8FAD-354BF9A8BCE4}">
      <dgm:prSet/>
      <dgm:spPr/>
      <dgm:t>
        <a:bodyPr/>
        <a:lstStyle/>
        <a:p>
          <a:pPr algn="ctr"/>
          <a:endParaRPr lang="pt-PT" sz="1600">
            <a:solidFill>
              <a:schemeClr val="tx1"/>
            </a:solidFill>
          </a:endParaRPr>
        </a:p>
      </dgm:t>
    </dgm:pt>
    <dgm:pt modelId="{A7723F47-2E05-4268-A801-5324F9200F54}" type="pres">
      <dgm:prSet presAssocID="{32118E0F-DBD7-49F7-A185-CF91A63C7950}" presName="linear" presStyleCnt="0">
        <dgm:presLayoutVars>
          <dgm:dir/>
          <dgm:resizeHandles val="exact"/>
        </dgm:presLayoutVars>
      </dgm:prSet>
      <dgm:spPr/>
    </dgm:pt>
    <dgm:pt modelId="{A015921E-162F-47C3-89B1-85E78E039CEA}" type="pres">
      <dgm:prSet presAssocID="{3B277D9D-B90A-4E88-9FE1-2C577FD0432C}" presName="comp" presStyleCnt="0"/>
      <dgm:spPr/>
    </dgm:pt>
    <dgm:pt modelId="{290418EF-8C9E-4941-A59E-B612FE5EC5DD}" type="pres">
      <dgm:prSet presAssocID="{3B277D9D-B90A-4E88-9FE1-2C577FD0432C}" presName="box" presStyleLbl="node1" presStyleIdx="0" presStyleCnt="1" custLinFactNeighborX="-1528" custLinFactNeighborY="-30381"/>
      <dgm:spPr/>
    </dgm:pt>
    <dgm:pt modelId="{41BD39F6-79A5-43BF-A380-2C12129F37AC}" type="pres">
      <dgm:prSet presAssocID="{3B277D9D-B90A-4E88-9FE1-2C577FD0432C}" presName="img" presStyleLbl="fgImgPlace1" presStyleIdx="0" presStyleCnt="1" custScaleX="206747" custScaleY="125122"/>
      <dgm:spPr>
        <a:xfrm>
          <a:off x="93599" y="93600"/>
          <a:ext cx="1177821" cy="748800"/>
        </a:xfrm>
        <a:prstGeom prst="roundRect">
          <a:avLst>
            <a:gd name="adj" fmla="val 10000"/>
          </a:avLst>
        </a:prstGeom>
        <a:blipFill rotWithShape="1">
          <a:blip xmlns:r="http://schemas.openxmlformats.org/officeDocument/2006/relationships" r:embed="rId1"/>
          <a:srcRect/>
          <a:stretch>
            <a:fillRect l="-14000" r="-14000"/>
          </a:stretch>
        </a:blipFill>
        <a:ln w="12700" cap="flat" cmpd="sng" algn="ctr">
          <a:solidFill>
            <a:sysClr val="window" lastClr="FFFFFF">
              <a:hueOff val="0"/>
              <a:satOff val="0"/>
              <a:lumOff val="0"/>
              <a:alphaOff val="0"/>
            </a:sysClr>
          </a:solidFill>
          <a:prstDash val="solid"/>
          <a:miter lim="800000"/>
        </a:ln>
        <a:effectLst/>
      </dgm:spPr>
    </dgm:pt>
    <dgm:pt modelId="{9495BFED-36CE-4E78-9DB3-606F39DCB1E7}" type="pres">
      <dgm:prSet presAssocID="{3B277D9D-B90A-4E88-9FE1-2C577FD0432C}" presName="text" presStyleLbl="node1" presStyleIdx="0" presStyleCnt="1">
        <dgm:presLayoutVars>
          <dgm:bulletEnabled val="1"/>
        </dgm:presLayoutVars>
      </dgm:prSet>
      <dgm:spPr/>
    </dgm:pt>
  </dgm:ptLst>
  <dgm:cxnLst>
    <dgm:cxn modelId="{CF9DA810-CC92-499E-9253-FB994A08D022}" type="presOf" srcId="{32118E0F-DBD7-49F7-A185-CF91A63C7950}" destId="{A7723F47-2E05-4268-A801-5324F9200F54}" srcOrd="0" destOrd="0" presId="urn:microsoft.com/office/officeart/2005/8/layout/vList4"/>
    <dgm:cxn modelId="{71C07D20-0F3B-44E8-AFFC-7A63D92F5E27}" type="presOf" srcId="{3B277D9D-B90A-4E88-9FE1-2C577FD0432C}" destId="{290418EF-8C9E-4941-A59E-B612FE5EC5DD}" srcOrd="0" destOrd="0" presId="urn:microsoft.com/office/officeart/2005/8/layout/vList4"/>
    <dgm:cxn modelId="{4F132F33-1871-4BDA-8835-CB1CBBDBCE48}" type="presOf" srcId="{3B277D9D-B90A-4E88-9FE1-2C577FD0432C}" destId="{9495BFED-36CE-4E78-9DB3-606F39DCB1E7}" srcOrd="1" destOrd="0" presId="urn:microsoft.com/office/officeart/2005/8/layout/vList4"/>
    <dgm:cxn modelId="{79FA8778-9416-4707-8FAD-354BF9A8BCE4}" srcId="{32118E0F-DBD7-49F7-A185-CF91A63C7950}" destId="{3B277D9D-B90A-4E88-9FE1-2C577FD0432C}" srcOrd="0" destOrd="0" parTransId="{9A166B1D-61FD-4C25-B724-71F475FD190B}" sibTransId="{B54B18A9-09BA-4CC2-9055-04A0788F7B0F}"/>
    <dgm:cxn modelId="{10C63C9F-65C8-4DB5-91C2-7F9336EB6DC0}" type="presParOf" srcId="{A7723F47-2E05-4268-A801-5324F9200F54}" destId="{A015921E-162F-47C3-89B1-85E78E039CEA}" srcOrd="0" destOrd="0" presId="urn:microsoft.com/office/officeart/2005/8/layout/vList4"/>
    <dgm:cxn modelId="{C8A2EA2E-6FF5-4FE1-A55B-2C83CAD9707B}" type="presParOf" srcId="{A015921E-162F-47C3-89B1-85E78E039CEA}" destId="{290418EF-8C9E-4941-A59E-B612FE5EC5DD}" srcOrd="0" destOrd="0" presId="urn:microsoft.com/office/officeart/2005/8/layout/vList4"/>
    <dgm:cxn modelId="{8C8FC479-2C03-44F3-A6BC-599EF4387153}" type="presParOf" srcId="{A015921E-162F-47C3-89B1-85E78E039CEA}" destId="{41BD39F6-79A5-43BF-A380-2C12129F37AC}" srcOrd="1" destOrd="0" presId="urn:microsoft.com/office/officeart/2005/8/layout/vList4"/>
    <dgm:cxn modelId="{177FF842-ED21-4DF9-BE6B-FC34185E8369}" type="presParOf" srcId="{A015921E-162F-47C3-89B1-85E78E039CEA}" destId="{9495BFED-36CE-4E78-9DB3-606F39DCB1E7}" srcOrd="2" destOrd="0" presId="urn:microsoft.com/office/officeart/2005/8/layout/vList4"/>
  </dgm:cxnLst>
  <dgm:bg>
    <a:solidFill>
      <a:srgbClr val="D1A3A9"/>
    </a:solid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2118E0F-DBD7-49F7-A185-CF91A63C795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pt-PT"/>
        </a:p>
      </dgm:t>
    </dgm:pt>
    <dgm:pt modelId="{3B277D9D-B90A-4E88-9FE1-2C577FD0432C}">
      <dgm:prSet phldrT="[Texto]" custT="1"/>
      <dgm:spPr>
        <a:xfrm>
          <a:off x="0" y="0"/>
          <a:ext cx="5889106" cy="936000"/>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gm:spPr>
      <dgm:t>
        <a:bodyPr/>
        <a:lstStyle/>
        <a:p>
          <a:pPr algn="ctr">
            <a:buNone/>
          </a:pPr>
          <a:r>
            <a:rPr lang="pt-PT" sz="1600" dirty="0">
              <a:solidFill>
                <a:sysClr val="windowText" lastClr="000000"/>
              </a:solidFill>
              <a:latin typeface="Segoe UI"/>
              <a:ea typeface="+mn-ea"/>
              <a:cs typeface="+mn-cs"/>
            </a:rPr>
            <a:t>Dados DGT</a:t>
          </a:r>
        </a:p>
      </dgm:t>
    </dgm:pt>
    <dgm:pt modelId="{9A166B1D-61FD-4C25-B724-71F475FD190B}" type="parTrans" cxnId="{79FA8778-9416-4707-8FAD-354BF9A8BCE4}">
      <dgm:prSet/>
      <dgm:spPr/>
      <dgm:t>
        <a:bodyPr/>
        <a:lstStyle/>
        <a:p>
          <a:pPr algn="ctr"/>
          <a:endParaRPr lang="pt-PT" sz="1600">
            <a:solidFill>
              <a:schemeClr val="tx1"/>
            </a:solidFill>
          </a:endParaRPr>
        </a:p>
      </dgm:t>
    </dgm:pt>
    <dgm:pt modelId="{B54B18A9-09BA-4CC2-9055-04A0788F7B0F}" type="sibTrans" cxnId="{79FA8778-9416-4707-8FAD-354BF9A8BCE4}">
      <dgm:prSet/>
      <dgm:spPr/>
      <dgm:t>
        <a:bodyPr/>
        <a:lstStyle/>
        <a:p>
          <a:pPr algn="ctr"/>
          <a:endParaRPr lang="pt-PT" sz="1600">
            <a:solidFill>
              <a:schemeClr val="tx1"/>
            </a:solidFill>
          </a:endParaRPr>
        </a:p>
      </dgm:t>
    </dgm:pt>
    <dgm:pt modelId="{A7723F47-2E05-4268-A801-5324F9200F54}" type="pres">
      <dgm:prSet presAssocID="{32118E0F-DBD7-49F7-A185-CF91A63C7950}" presName="linear" presStyleCnt="0">
        <dgm:presLayoutVars>
          <dgm:dir/>
          <dgm:resizeHandles val="exact"/>
        </dgm:presLayoutVars>
      </dgm:prSet>
      <dgm:spPr/>
    </dgm:pt>
    <dgm:pt modelId="{A015921E-162F-47C3-89B1-85E78E039CEA}" type="pres">
      <dgm:prSet presAssocID="{3B277D9D-B90A-4E88-9FE1-2C577FD0432C}" presName="comp" presStyleCnt="0"/>
      <dgm:spPr/>
    </dgm:pt>
    <dgm:pt modelId="{290418EF-8C9E-4941-A59E-B612FE5EC5DD}" type="pres">
      <dgm:prSet presAssocID="{3B277D9D-B90A-4E88-9FE1-2C577FD0432C}" presName="box" presStyleLbl="node1" presStyleIdx="0" presStyleCnt="1" custLinFactNeighborX="-1528" custLinFactNeighborY="-30381"/>
      <dgm:spPr/>
    </dgm:pt>
    <dgm:pt modelId="{41BD39F6-79A5-43BF-A380-2C12129F37AC}" type="pres">
      <dgm:prSet presAssocID="{3B277D9D-B90A-4E88-9FE1-2C577FD0432C}" presName="img" presStyleLbl="fgImgPlace1" presStyleIdx="0" presStyleCnt="1" custScaleX="204842" custScaleY="125122"/>
      <dgm:spPr>
        <a:xfrm>
          <a:off x="93599" y="93600"/>
          <a:ext cx="1177821" cy="748800"/>
        </a:xfrm>
        <a:prstGeom prst="roundRect">
          <a:avLst>
            <a:gd name="adj" fmla="val 10000"/>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t="-2000" b="-2000"/>
          </a:stretch>
        </a:blipFill>
        <a:ln w="12700" cap="flat" cmpd="sng" algn="ctr">
          <a:solidFill>
            <a:sysClr val="window" lastClr="FFFFFF">
              <a:hueOff val="0"/>
              <a:satOff val="0"/>
              <a:lumOff val="0"/>
              <a:alphaOff val="0"/>
            </a:sysClr>
          </a:solidFill>
          <a:prstDash val="solid"/>
          <a:miter lim="800000"/>
        </a:ln>
        <a:effectLst/>
      </dgm:spPr>
    </dgm:pt>
    <dgm:pt modelId="{9495BFED-36CE-4E78-9DB3-606F39DCB1E7}" type="pres">
      <dgm:prSet presAssocID="{3B277D9D-B90A-4E88-9FE1-2C577FD0432C}" presName="text" presStyleLbl="node1" presStyleIdx="0" presStyleCnt="1">
        <dgm:presLayoutVars>
          <dgm:bulletEnabled val="1"/>
        </dgm:presLayoutVars>
      </dgm:prSet>
      <dgm:spPr/>
    </dgm:pt>
  </dgm:ptLst>
  <dgm:cxnLst>
    <dgm:cxn modelId="{CF9DA810-CC92-499E-9253-FB994A08D022}" type="presOf" srcId="{32118E0F-DBD7-49F7-A185-CF91A63C7950}" destId="{A7723F47-2E05-4268-A801-5324F9200F54}" srcOrd="0" destOrd="0" presId="urn:microsoft.com/office/officeart/2005/8/layout/vList4"/>
    <dgm:cxn modelId="{71C07D20-0F3B-44E8-AFFC-7A63D92F5E27}" type="presOf" srcId="{3B277D9D-B90A-4E88-9FE1-2C577FD0432C}" destId="{290418EF-8C9E-4941-A59E-B612FE5EC5DD}" srcOrd="0" destOrd="0" presId="urn:microsoft.com/office/officeart/2005/8/layout/vList4"/>
    <dgm:cxn modelId="{4F132F33-1871-4BDA-8835-CB1CBBDBCE48}" type="presOf" srcId="{3B277D9D-B90A-4E88-9FE1-2C577FD0432C}" destId="{9495BFED-36CE-4E78-9DB3-606F39DCB1E7}" srcOrd="1" destOrd="0" presId="urn:microsoft.com/office/officeart/2005/8/layout/vList4"/>
    <dgm:cxn modelId="{79FA8778-9416-4707-8FAD-354BF9A8BCE4}" srcId="{32118E0F-DBD7-49F7-A185-CF91A63C7950}" destId="{3B277D9D-B90A-4E88-9FE1-2C577FD0432C}" srcOrd="0" destOrd="0" parTransId="{9A166B1D-61FD-4C25-B724-71F475FD190B}" sibTransId="{B54B18A9-09BA-4CC2-9055-04A0788F7B0F}"/>
    <dgm:cxn modelId="{10C63C9F-65C8-4DB5-91C2-7F9336EB6DC0}" type="presParOf" srcId="{A7723F47-2E05-4268-A801-5324F9200F54}" destId="{A015921E-162F-47C3-89B1-85E78E039CEA}" srcOrd="0" destOrd="0" presId="urn:microsoft.com/office/officeart/2005/8/layout/vList4"/>
    <dgm:cxn modelId="{C8A2EA2E-6FF5-4FE1-A55B-2C83CAD9707B}" type="presParOf" srcId="{A015921E-162F-47C3-89B1-85E78E039CEA}" destId="{290418EF-8C9E-4941-A59E-B612FE5EC5DD}" srcOrd="0" destOrd="0" presId="urn:microsoft.com/office/officeart/2005/8/layout/vList4"/>
    <dgm:cxn modelId="{8C8FC479-2C03-44F3-A6BC-599EF4387153}" type="presParOf" srcId="{A015921E-162F-47C3-89B1-85E78E039CEA}" destId="{41BD39F6-79A5-43BF-A380-2C12129F37AC}" srcOrd="1" destOrd="0" presId="urn:microsoft.com/office/officeart/2005/8/layout/vList4"/>
    <dgm:cxn modelId="{177FF842-ED21-4DF9-BE6B-FC34185E8369}" type="presParOf" srcId="{A015921E-162F-47C3-89B1-85E78E039CEA}" destId="{9495BFED-36CE-4E78-9DB3-606F39DCB1E7}" srcOrd="2" destOrd="0" presId="urn:microsoft.com/office/officeart/2005/8/layout/vList4"/>
  </dgm:cxnLst>
  <dgm:bg>
    <a:solidFill>
      <a:srgbClr val="D1A3A9"/>
    </a:solidFill>
  </dgm:bg>
  <dgm:whole>
    <a:ln>
      <a:noFill/>
    </a:ln>
  </dgm:whole>
  <dgm:extLst>
    <a:ext uri="http://schemas.microsoft.com/office/drawing/2008/diagram">
      <dsp:dataModelExt xmlns:dsp="http://schemas.microsoft.com/office/drawing/2008/diagram" relId="rId1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E35A1CF-E87F-418B-A022-D608D16828C0}" type="doc">
      <dgm:prSet loTypeId="urn:microsoft.com/office/officeart/2005/8/layout/vList3" loCatId="list" qsTypeId="urn:microsoft.com/office/officeart/2005/8/quickstyle/simple1" qsCatId="simple" csTypeId="urn:microsoft.com/office/officeart/2005/8/colors/accent1_2" csCatId="accent1" phldr="1"/>
      <dgm:spPr/>
    </dgm:pt>
    <dgm:pt modelId="{96B07550-4980-4146-82A7-60BC2B1FF804}">
      <dgm:prSet phldrT="[Texto]" custT="1"/>
      <dgm:spPr>
        <a:noFill/>
        <a:ln w="12700">
          <a:solidFill>
            <a:srgbClr val="D1A3A9"/>
          </a:solidFill>
        </a:ln>
      </dgm:spPr>
      <dgm:t>
        <a:bodyPr/>
        <a:lstStyle/>
        <a:p>
          <a:r>
            <a:rPr lang="pt-PT" sz="1600" dirty="0">
              <a:solidFill>
                <a:schemeClr val="tx1"/>
              </a:solidFill>
            </a:rPr>
            <a:t>Densidade Populacional</a:t>
          </a:r>
          <a:endParaRPr lang="pt-PT" sz="1600" dirty="0">
            <a:solidFill>
              <a:schemeClr val="tx1"/>
            </a:solidFill>
            <a:latin typeface="Segoe UI" panose="020B0502040204020203" pitchFamily="34" charset="0"/>
            <a:cs typeface="Segoe UI" panose="020B0502040204020203" pitchFamily="34" charset="0"/>
          </a:endParaRPr>
        </a:p>
      </dgm:t>
    </dgm:pt>
    <dgm:pt modelId="{B6487BDD-1760-41CB-B53E-AB6C4DC30A71}" type="parTrans" cxnId="{D7DDF8F3-BC14-4145-892A-53C717C0C805}">
      <dgm:prSet/>
      <dgm:spPr/>
      <dgm:t>
        <a:bodyPr/>
        <a:lstStyle/>
        <a:p>
          <a:endParaRPr lang="pt-PT" sz="1600">
            <a:latin typeface="Segoe UI" panose="020B0502040204020203" pitchFamily="34" charset="0"/>
            <a:cs typeface="Segoe UI" panose="020B0502040204020203" pitchFamily="34" charset="0"/>
          </a:endParaRPr>
        </a:p>
      </dgm:t>
    </dgm:pt>
    <dgm:pt modelId="{E146E44B-63C9-48ED-BDC0-B017AA494B84}" type="sibTrans" cxnId="{D7DDF8F3-BC14-4145-892A-53C717C0C805}">
      <dgm:prSet/>
      <dgm:spPr/>
      <dgm:t>
        <a:bodyPr/>
        <a:lstStyle/>
        <a:p>
          <a:endParaRPr lang="pt-PT" sz="1600">
            <a:latin typeface="Segoe UI" panose="020B0502040204020203" pitchFamily="34" charset="0"/>
            <a:cs typeface="Segoe UI" panose="020B0502040204020203" pitchFamily="34" charset="0"/>
          </a:endParaRPr>
        </a:p>
      </dgm:t>
    </dgm:pt>
    <dgm:pt modelId="{536425E3-EA0D-4BFC-9E70-72C268994AA2}">
      <dgm:prSet custT="1"/>
      <dgm:spPr>
        <a:noFill/>
        <a:ln>
          <a:solidFill>
            <a:srgbClr val="D1A3A9"/>
          </a:solidFill>
        </a:ln>
      </dgm:spPr>
      <dgm:t>
        <a:bodyPr/>
        <a:lstStyle/>
        <a:p>
          <a:r>
            <a:rPr lang="pt-PT" sz="1600" dirty="0">
              <a:solidFill>
                <a:schemeClr val="tx1"/>
              </a:solidFill>
            </a:rPr>
            <a:t>Infraestruturas</a:t>
          </a:r>
        </a:p>
      </dgm:t>
    </dgm:pt>
    <dgm:pt modelId="{61C322EC-D99D-4222-B75C-A80597222706}" type="parTrans" cxnId="{9DF18D41-4786-4EBA-9D2F-B854EC604FF4}">
      <dgm:prSet/>
      <dgm:spPr/>
      <dgm:t>
        <a:bodyPr/>
        <a:lstStyle/>
        <a:p>
          <a:endParaRPr lang="pt-PT" sz="1600"/>
        </a:p>
      </dgm:t>
    </dgm:pt>
    <dgm:pt modelId="{F5182E03-AAC5-4271-8144-625D8B24DF61}" type="sibTrans" cxnId="{9DF18D41-4786-4EBA-9D2F-B854EC604FF4}">
      <dgm:prSet/>
      <dgm:spPr/>
      <dgm:t>
        <a:bodyPr/>
        <a:lstStyle/>
        <a:p>
          <a:endParaRPr lang="pt-PT" sz="1600"/>
        </a:p>
      </dgm:t>
    </dgm:pt>
    <dgm:pt modelId="{1D76CD4C-8CF1-430B-AA4D-2E3DA10F2E3F}">
      <dgm:prSet custT="1"/>
      <dgm:spPr>
        <a:noFill/>
        <a:ln>
          <a:solidFill>
            <a:srgbClr val="D1A3A9"/>
          </a:solidFill>
        </a:ln>
      </dgm:spPr>
      <dgm:t>
        <a:bodyPr/>
        <a:lstStyle/>
        <a:p>
          <a:r>
            <a:rPr lang="pt-PT" sz="1600" dirty="0">
              <a:solidFill>
                <a:schemeClr val="tx1"/>
              </a:solidFill>
            </a:rPr>
            <a:t>Rede de Transportes</a:t>
          </a:r>
        </a:p>
      </dgm:t>
    </dgm:pt>
    <dgm:pt modelId="{75A5226B-3EB2-4EB3-92BA-E2FFE348526A}" type="parTrans" cxnId="{46C417CC-52B6-4CF0-B00D-2C7B72A8AA3C}">
      <dgm:prSet/>
      <dgm:spPr/>
      <dgm:t>
        <a:bodyPr/>
        <a:lstStyle/>
        <a:p>
          <a:endParaRPr lang="pt-PT" sz="1600"/>
        </a:p>
      </dgm:t>
    </dgm:pt>
    <dgm:pt modelId="{F7650484-F5B8-4AD6-9448-A0D2D95F0A84}" type="sibTrans" cxnId="{46C417CC-52B6-4CF0-B00D-2C7B72A8AA3C}">
      <dgm:prSet/>
      <dgm:spPr/>
      <dgm:t>
        <a:bodyPr/>
        <a:lstStyle/>
        <a:p>
          <a:endParaRPr lang="pt-PT" sz="1600"/>
        </a:p>
      </dgm:t>
    </dgm:pt>
    <dgm:pt modelId="{422B276D-759B-466A-8EF6-F7AAD67CF664}">
      <dgm:prSet custT="1"/>
      <dgm:spPr>
        <a:noFill/>
        <a:ln>
          <a:solidFill>
            <a:srgbClr val="D1A3A9"/>
          </a:solidFill>
        </a:ln>
      </dgm:spPr>
      <dgm:t>
        <a:bodyPr/>
        <a:lstStyle/>
        <a:p>
          <a:r>
            <a:rPr lang="pt-PT" sz="1600" dirty="0">
              <a:solidFill>
                <a:schemeClr val="tx1"/>
              </a:solidFill>
            </a:rPr>
            <a:t>Áreas Ecológicas</a:t>
          </a:r>
        </a:p>
      </dgm:t>
    </dgm:pt>
    <dgm:pt modelId="{9289FE21-8E2A-49A2-AF0A-05A496C93B87}" type="parTrans" cxnId="{44C5E7F5-5D97-46F2-948E-F43BA40B2CDE}">
      <dgm:prSet/>
      <dgm:spPr/>
      <dgm:t>
        <a:bodyPr/>
        <a:lstStyle/>
        <a:p>
          <a:endParaRPr lang="pt-PT" sz="1600"/>
        </a:p>
      </dgm:t>
    </dgm:pt>
    <dgm:pt modelId="{AEFC887A-8BE2-42DA-83E0-79443C5A139F}" type="sibTrans" cxnId="{44C5E7F5-5D97-46F2-948E-F43BA40B2CDE}">
      <dgm:prSet/>
      <dgm:spPr/>
      <dgm:t>
        <a:bodyPr/>
        <a:lstStyle/>
        <a:p>
          <a:endParaRPr lang="pt-PT" sz="1600"/>
        </a:p>
      </dgm:t>
    </dgm:pt>
    <dgm:pt modelId="{F9F364F0-C305-4D1B-85E8-64FEB107295E}">
      <dgm:prSet custT="1"/>
      <dgm:spPr>
        <a:noFill/>
        <a:ln>
          <a:solidFill>
            <a:srgbClr val="D1A3A9"/>
          </a:solidFill>
        </a:ln>
      </dgm:spPr>
      <dgm:t>
        <a:bodyPr/>
        <a:lstStyle/>
        <a:p>
          <a:r>
            <a:rPr lang="pt-PT" sz="1600" dirty="0">
              <a:solidFill>
                <a:schemeClr val="tx1"/>
              </a:solidFill>
            </a:rPr>
            <a:t>Uso do Solo</a:t>
          </a:r>
        </a:p>
      </dgm:t>
    </dgm:pt>
    <dgm:pt modelId="{C507A17E-E6F8-49C5-96F0-ACA180E165C1}" type="parTrans" cxnId="{726FE298-6E34-4BB6-A4FC-1F2000E72682}">
      <dgm:prSet/>
      <dgm:spPr/>
      <dgm:t>
        <a:bodyPr/>
        <a:lstStyle/>
        <a:p>
          <a:endParaRPr lang="pt-PT" sz="1600"/>
        </a:p>
      </dgm:t>
    </dgm:pt>
    <dgm:pt modelId="{6D913905-4FFB-4966-97D4-18689E0417E1}" type="sibTrans" cxnId="{726FE298-6E34-4BB6-A4FC-1F2000E72682}">
      <dgm:prSet/>
      <dgm:spPr/>
      <dgm:t>
        <a:bodyPr/>
        <a:lstStyle/>
        <a:p>
          <a:endParaRPr lang="pt-PT" sz="1600"/>
        </a:p>
      </dgm:t>
    </dgm:pt>
    <dgm:pt modelId="{B8C20646-85DA-49A9-AF6D-3C0AF888625D}" type="pres">
      <dgm:prSet presAssocID="{3E35A1CF-E87F-418B-A022-D608D16828C0}" presName="linearFlow" presStyleCnt="0">
        <dgm:presLayoutVars>
          <dgm:dir/>
          <dgm:resizeHandles val="exact"/>
        </dgm:presLayoutVars>
      </dgm:prSet>
      <dgm:spPr/>
    </dgm:pt>
    <dgm:pt modelId="{487C9984-6BBA-4E39-A7CC-5A32FDD7CEFE}" type="pres">
      <dgm:prSet presAssocID="{96B07550-4980-4146-82A7-60BC2B1FF804}" presName="composite" presStyleCnt="0"/>
      <dgm:spPr/>
    </dgm:pt>
    <dgm:pt modelId="{C4E1D424-0F1A-476F-9AD1-F52C63514563}" type="pres">
      <dgm:prSet presAssocID="{96B07550-4980-4146-82A7-60BC2B1FF804}" presName="imgShp" presStyleLbl="fgImgPlace1" presStyleIdx="0" presStyleCnt="5"/>
      <dgm:spPr>
        <a:blipFill rotWithShape="1">
          <a:blip xmlns:r="http://schemas.openxmlformats.org/officeDocument/2006/relationships" r:embed="rId1"/>
          <a:srcRect/>
          <a:stretch>
            <a:fillRect l="-7000" r="-7000"/>
          </a:stretch>
        </a:blipFill>
      </dgm:spPr>
    </dgm:pt>
    <dgm:pt modelId="{14EA4481-02E7-4031-9580-ED6432127899}" type="pres">
      <dgm:prSet presAssocID="{96B07550-4980-4146-82A7-60BC2B1FF804}" presName="txShp" presStyleLbl="node1" presStyleIdx="0" presStyleCnt="5">
        <dgm:presLayoutVars>
          <dgm:bulletEnabled val="1"/>
        </dgm:presLayoutVars>
      </dgm:prSet>
      <dgm:spPr/>
    </dgm:pt>
    <dgm:pt modelId="{6F88B479-549F-480F-AEAE-528926205B5C}" type="pres">
      <dgm:prSet presAssocID="{E146E44B-63C9-48ED-BDC0-B017AA494B84}" presName="spacing" presStyleCnt="0"/>
      <dgm:spPr/>
    </dgm:pt>
    <dgm:pt modelId="{3D4C8490-4CD9-4314-B6AD-AD9E3DDBB707}" type="pres">
      <dgm:prSet presAssocID="{536425E3-EA0D-4BFC-9E70-72C268994AA2}" presName="composite" presStyleCnt="0"/>
      <dgm:spPr/>
    </dgm:pt>
    <dgm:pt modelId="{7B90B189-FD85-4EC7-A69A-47181FF0AE84}" type="pres">
      <dgm:prSet presAssocID="{536425E3-EA0D-4BFC-9E70-72C268994AA2}"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B5427EA1-F00C-4541-8ACC-054E84F6B1CB}" type="pres">
      <dgm:prSet presAssocID="{536425E3-EA0D-4BFC-9E70-72C268994AA2}" presName="txShp" presStyleLbl="node1" presStyleIdx="1" presStyleCnt="5">
        <dgm:presLayoutVars>
          <dgm:bulletEnabled val="1"/>
        </dgm:presLayoutVars>
      </dgm:prSet>
      <dgm:spPr/>
    </dgm:pt>
    <dgm:pt modelId="{D6C47E43-B8EE-4A3C-86FE-9766AAC32141}" type="pres">
      <dgm:prSet presAssocID="{F5182E03-AAC5-4271-8144-625D8B24DF61}" presName="spacing" presStyleCnt="0"/>
      <dgm:spPr/>
    </dgm:pt>
    <dgm:pt modelId="{1A77FCD7-B179-41C3-A3F7-0DD1408AE38A}" type="pres">
      <dgm:prSet presAssocID="{1D76CD4C-8CF1-430B-AA4D-2E3DA10F2E3F}" presName="composite" presStyleCnt="0"/>
      <dgm:spPr/>
    </dgm:pt>
    <dgm:pt modelId="{0D71B9F0-368A-453C-857F-909369A22064}" type="pres">
      <dgm:prSet presAssocID="{1D76CD4C-8CF1-430B-AA4D-2E3DA10F2E3F}"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DB9D3200-F8CB-4C7A-8D13-5AB5DAFF5F27}" type="pres">
      <dgm:prSet presAssocID="{1D76CD4C-8CF1-430B-AA4D-2E3DA10F2E3F}" presName="txShp" presStyleLbl="node1" presStyleIdx="2" presStyleCnt="5">
        <dgm:presLayoutVars>
          <dgm:bulletEnabled val="1"/>
        </dgm:presLayoutVars>
      </dgm:prSet>
      <dgm:spPr/>
    </dgm:pt>
    <dgm:pt modelId="{07558F86-5F14-4456-AF41-85AF6C54BEC2}" type="pres">
      <dgm:prSet presAssocID="{F7650484-F5B8-4AD6-9448-A0D2D95F0A84}" presName="spacing" presStyleCnt="0"/>
      <dgm:spPr/>
    </dgm:pt>
    <dgm:pt modelId="{B507808A-9710-45DE-8551-EB1E78E99158}" type="pres">
      <dgm:prSet presAssocID="{422B276D-759B-466A-8EF6-F7AAD67CF664}" presName="composite" presStyleCnt="0"/>
      <dgm:spPr/>
    </dgm:pt>
    <dgm:pt modelId="{B707AE99-357C-4B84-A3CD-18DE53B9B7B9}" type="pres">
      <dgm:prSet presAssocID="{422B276D-759B-466A-8EF6-F7AAD67CF664}"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pt>
    <dgm:pt modelId="{D9A615A2-0628-4B96-A5D5-B5C1BC0A4F21}" type="pres">
      <dgm:prSet presAssocID="{422B276D-759B-466A-8EF6-F7AAD67CF664}" presName="txShp" presStyleLbl="node1" presStyleIdx="3" presStyleCnt="5">
        <dgm:presLayoutVars>
          <dgm:bulletEnabled val="1"/>
        </dgm:presLayoutVars>
      </dgm:prSet>
      <dgm:spPr/>
    </dgm:pt>
    <dgm:pt modelId="{E54EC470-0ECE-4217-AF01-CCA91CBDF029}" type="pres">
      <dgm:prSet presAssocID="{AEFC887A-8BE2-42DA-83E0-79443C5A139F}" presName="spacing" presStyleCnt="0"/>
      <dgm:spPr/>
    </dgm:pt>
    <dgm:pt modelId="{C0128B7F-5949-4D13-9BBA-951DDDBF5E53}" type="pres">
      <dgm:prSet presAssocID="{F9F364F0-C305-4D1B-85E8-64FEB107295E}" presName="composite" presStyleCnt="0"/>
      <dgm:spPr/>
    </dgm:pt>
    <dgm:pt modelId="{922960BE-37F8-4550-8140-08B146023447}" type="pres">
      <dgm:prSet presAssocID="{F9F364F0-C305-4D1B-85E8-64FEB107295E}" presName="imgShp" presStyleLbl="fgImgPlace1" presStyleIdx="4" presStyleCnt="5"/>
      <dgm:spPr>
        <a:blipFill rotWithShape="1">
          <a:blip xmlns:r="http://schemas.openxmlformats.org/officeDocument/2006/relationships" r:embed="rId5"/>
          <a:srcRect/>
          <a:stretch>
            <a:fillRect l="-1000" r="-1000"/>
          </a:stretch>
        </a:blipFill>
      </dgm:spPr>
    </dgm:pt>
    <dgm:pt modelId="{9AC4365C-0187-4390-BB07-53E955C79521}" type="pres">
      <dgm:prSet presAssocID="{F9F364F0-C305-4D1B-85E8-64FEB107295E}" presName="txShp" presStyleLbl="node1" presStyleIdx="4" presStyleCnt="5">
        <dgm:presLayoutVars>
          <dgm:bulletEnabled val="1"/>
        </dgm:presLayoutVars>
      </dgm:prSet>
      <dgm:spPr/>
    </dgm:pt>
  </dgm:ptLst>
  <dgm:cxnLst>
    <dgm:cxn modelId="{87D90A20-799D-461D-88B8-C5BA2FBC66D1}" type="presOf" srcId="{3E35A1CF-E87F-418B-A022-D608D16828C0}" destId="{B8C20646-85DA-49A9-AF6D-3C0AF888625D}" srcOrd="0" destOrd="0" presId="urn:microsoft.com/office/officeart/2005/8/layout/vList3"/>
    <dgm:cxn modelId="{9DF18D41-4786-4EBA-9D2F-B854EC604FF4}" srcId="{3E35A1CF-E87F-418B-A022-D608D16828C0}" destId="{536425E3-EA0D-4BFC-9E70-72C268994AA2}" srcOrd="1" destOrd="0" parTransId="{61C322EC-D99D-4222-B75C-A80597222706}" sibTransId="{F5182E03-AAC5-4271-8144-625D8B24DF61}"/>
    <dgm:cxn modelId="{09036257-33B5-4493-BCA0-4156C37A8902}" type="presOf" srcId="{536425E3-EA0D-4BFC-9E70-72C268994AA2}" destId="{B5427EA1-F00C-4541-8ACC-054E84F6B1CB}" srcOrd="0" destOrd="0" presId="urn:microsoft.com/office/officeart/2005/8/layout/vList3"/>
    <dgm:cxn modelId="{21D3A27C-F1F1-4579-B913-2874C3D91E73}" type="presOf" srcId="{422B276D-759B-466A-8EF6-F7AAD67CF664}" destId="{D9A615A2-0628-4B96-A5D5-B5C1BC0A4F21}" srcOrd="0" destOrd="0" presId="urn:microsoft.com/office/officeart/2005/8/layout/vList3"/>
    <dgm:cxn modelId="{AB53EA7E-EA5B-4F68-AC40-27A638954EFC}" type="presOf" srcId="{96B07550-4980-4146-82A7-60BC2B1FF804}" destId="{14EA4481-02E7-4031-9580-ED6432127899}" srcOrd="0" destOrd="0" presId="urn:microsoft.com/office/officeart/2005/8/layout/vList3"/>
    <dgm:cxn modelId="{726FE298-6E34-4BB6-A4FC-1F2000E72682}" srcId="{3E35A1CF-E87F-418B-A022-D608D16828C0}" destId="{F9F364F0-C305-4D1B-85E8-64FEB107295E}" srcOrd="4" destOrd="0" parTransId="{C507A17E-E6F8-49C5-96F0-ACA180E165C1}" sibTransId="{6D913905-4FFB-4966-97D4-18689E0417E1}"/>
    <dgm:cxn modelId="{5424E2B5-2586-47D3-AAA0-161C8D7CA9B2}" type="presOf" srcId="{F9F364F0-C305-4D1B-85E8-64FEB107295E}" destId="{9AC4365C-0187-4390-BB07-53E955C79521}" srcOrd="0" destOrd="0" presId="urn:microsoft.com/office/officeart/2005/8/layout/vList3"/>
    <dgm:cxn modelId="{2F894BB7-28FC-47E0-8E2B-25C648E8E6CE}" type="presOf" srcId="{1D76CD4C-8CF1-430B-AA4D-2E3DA10F2E3F}" destId="{DB9D3200-F8CB-4C7A-8D13-5AB5DAFF5F27}" srcOrd="0" destOrd="0" presId="urn:microsoft.com/office/officeart/2005/8/layout/vList3"/>
    <dgm:cxn modelId="{46C417CC-52B6-4CF0-B00D-2C7B72A8AA3C}" srcId="{3E35A1CF-E87F-418B-A022-D608D16828C0}" destId="{1D76CD4C-8CF1-430B-AA4D-2E3DA10F2E3F}" srcOrd="2" destOrd="0" parTransId="{75A5226B-3EB2-4EB3-92BA-E2FFE348526A}" sibTransId="{F7650484-F5B8-4AD6-9448-A0D2D95F0A84}"/>
    <dgm:cxn modelId="{D7DDF8F3-BC14-4145-892A-53C717C0C805}" srcId="{3E35A1CF-E87F-418B-A022-D608D16828C0}" destId="{96B07550-4980-4146-82A7-60BC2B1FF804}" srcOrd="0" destOrd="0" parTransId="{B6487BDD-1760-41CB-B53E-AB6C4DC30A71}" sibTransId="{E146E44B-63C9-48ED-BDC0-B017AA494B84}"/>
    <dgm:cxn modelId="{44C5E7F5-5D97-46F2-948E-F43BA40B2CDE}" srcId="{3E35A1CF-E87F-418B-A022-D608D16828C0}" destId="{422B276D-759B-466A-8EF6-F7AAD67CF664}" srcOrd="3" destOrd="0" parTransId="{9289FE21-8E2A-49A2-AF0A-05A496C93B87}" sibTransId="{AEFC887A-8BE2-42DA-83E0-79443C5A139F}"/>
    <dgm:cxn modelId="{5DCB471E-EF66-4EEA-BD19-0EC2DB3F9873}" type="presParOf" srcId="{B8C20646-85DA-49A9-AF6D-3C0AF888625D}" destId="{487C9984-6BBA-4E39-A7CC-5A32FDD7CEFE}" srcOrd="0" destOrd="0" presId="urn:microsoft.com/office/officeart/2005/8/layout/vList3"/>
    <dgm:cxn modelId="{565CD6E7-FE4E-4CC5-8D54-DACE5711B243}" type="presParOf" srcId="{487C9984-6BBA-4E39-A7CC-5A32FDD7CEFE}" destId="{C4E1D424-0F1A-476F-9AD1-F52C63514563}" srcOrd="0" destOrd="0" presId="urn:microsoft.com/office/officeart/2005/8/layout/vList3"/>
    <dgm:cxn modelId="{CB52ACB3-7CD5-49DB-878B-284362C15AE9}" type="presParOf" srcId="{487C9984-6BBA-4E39-A7CC-5A32FDD7CEFE}" destId="{14EA4481-02E7-4031-9580-ED6432127899}" srcOrd="1" destOrd="0" presId="urn:microsoft.com/office/officeart/2005/8/layout/vList3"/>
    <dgm:cxn modelId="{C1468E4A-2131-4B55-A69F-E81F56F03084}" type="presParOf" srcId="{B8C20646-85DA-49A9-AF6D-3C0AF888625D}" destId="{6F88B479-549F-480F-AEAE-528926205B5C}" srcOrd="1" destOrd="0" presId="urn:microsoft.com/office/officeart/2005/8/layout/vList3"/>
    <dgm:cxn modelId="{307783DE-E543-43A4-9A71-40C07EEE7ACB}" type="presParOf" srcId="{B8C20646-85DA-49A9-AF6D-3C0AF888625D}" destId="{3D4C8490-4CD9-4314-B6AD-AD9E3DDBB707}" srcOrd="2" destOrd="0" presId="urn:microsoft.com/office/officeart/2005/8/layout/vList3"/>
    <dgm:cxn modelId="{58149747-1B35-4803-93CC-377B6CEE9220}" type="presParOf" srcId="{3D4C8490-4CD9-4314-B6AD-AD9E3DDBB707}" destId="{7B90B189-FD85-4EC7-A69A-47181FF0AE84}" srcOrd="0" destOrd="0" presId="urn:microsoft.com/office/officeart/2005/8/layout/vList3"/>
    <dgm:cxn modelId="{8ABF3456-5860-48FF-9F8D-E7E5419ECE4F}" type="presParOf" srcId="{3D4C8490-4CD9-4314-B6AD-AD9E3DDBB707}" destId="{B5427EA1-F00C-4541-8ACC-054E84F6B1CB}" srcOrd="1" destOrd="0" presId="urn:microsoft.com/office/officeart/2005/8/layout/vList3"/>
    <dgm:cxn modelId="{B57939AB-2EB8-48BB-AEE3-A608F4015DA6}" type="presParOf" srcId="{B8C20646-85DA-49A9-AF6D-3C0AF888625D}" destId="{D6C47E43-B8EE-4A3C-86FE-9766AAC32141}" srcOrd="3" destOrd="0" presId="urn:microsoft.com/office/officeart/2005/8/layout/vList3"/>
    <dgm:cxn modelId="{CBFA664E-8EBC-4879-9265-DFCC6E396FF1}" type="presParOf" srcId="{B8C20646-85DA-49A9-AF6D-3C0AF888625D}" destId="{1A77FCD7-B179-41C3-A3F7-0DD1408AE38A}" srcOrd="4" destOrd="0" presId="urn:microsoft.com/office/officeart/2005/8/layout/vList3"/>
    <dgm:cxn modelId="{56EFCE6F-2CA9-466B-831B-74786926502D}" type="presParOf" srcId="{1A77FCD7-B179-41C3-A3F7-0DD1408AE38A}" destId="{0D71B9F0-368A-453C-857F-909369A22064}" srcOrd="0" destOrd="0" presId="urn:microsoft.com/office/officeart/2005/8/layout/vList3"/>
    <dgm:cxn modelId="{5F7B60FF-BB5F-4341-A0C8-A16BC511A65A}" type="presParOf" srcId="{1A77FCD7-B179-41C3-A3F7-0DD1408AE38A}" destId="{DB9D3200-F8CB-4C7A-8D13-5AB5DAFF5F27}" srcOrd="1" destOrd="0" presId="urn:microsoft.com/office/officeart/2005/8/layout/vList3"/>
    <dgm:cxn modelId="{79ABEDE7-80A8-492C-B459-FC4060079C41}" type="presParOf" srcId="{B8C20646-85DA-49A9-AF6D-3C0AF888625D}" destId="{07558F86-5F14-4456-AF41-85AF6C54BEC2}" srcOrd="5" destOrd="0" presId="urn:microsoft.com/office/officeart/2005/8/layout/vList3"/>
    <dgm:cxn modelId="{E589D04D-53F3-4FAE-97E0-1BCD762BEE90}" type="presParOf" srcId="{B8C20646-85DA-49A9-AF6D-3C0AF888625D}" destId="{B507808A-9710-45DE-8551-EB1E78E99158}" srcOrd="6" destOrd="0" presId="urn:microsoft.com/office/officeart/2005/8/layout/vList3"/>
    <dgm:cxn modelId="{7CCF2601-C4DF-423A-8671-736771BB9B1C}" type="presParOf" srcId="{B507808A-9710-45DE-8551-EB1E78E99158}" destId="{B707AE99-357C-4B84-A3CD-18DE53B9B7B9}" srcOrd="0" destOrd="0" presId="urn:microsoft.com/office/officeart/2005/8/layout/vList3"/>
    <dgm:cxn modelId="{D49FFA02-3711-4DAE-8CC8-38E5153F6AC4}" type="presParOf" srcId="{B507808A-9710-45DE-8551-EB1E78E99158}" destId="{D9A615A2-0628-4B96-A5D5-B5C1BC0A4F21}" srcOrd="1" destOrd="0" presId="urn:microsoft.com/office/officeart/2005/8/layout/vList3"/>
    <dgm:cxn modelId="{47BBD8C7-FFDC-41C4-B792-91F2D76B8ED6}" type="presParOf" srcId="{B8C20646-85DA-49A9-AF6D-3C0AF888625D}" destId="{E54EC470-0ECE-4217-AF01-CCA91CBDF029}" srcOrd="7" destOrd="0" presId="urn:microsoft.com/office/officeart/2005/8/layout/vList3"/>
    <dgm:cxn modelId="{5172275A-E3C9-4ED9-B2CA-850C254EC276}" type="presParOf" srcId="{B8C20646-85DA-49A9-AF6D-3C0AF888625D}" destId="{C0128B7F-5949-4D13-9BBA-951DDDBF5E53}" srcOrd="8" destOrd="0" presId="urn:microsoft.com/office/officeart/2005/8/layout/vList3"/>
    <dgm:cxn modelId="{BC447CC3-1350-42CB-AE7F-3C5C96F75A49}" type="presParOf" srcId="{C0128B7F-5949-4D13-9BBA-951DDDBF5E53}" destId="{922960BE-37F8-4550-8140-08B146023447}" srcOrd="0" destOrd="0" presId="urn:microsoft.com/office/officeart/2005/8/layout/vList3"/>
    <dgm:cxn modelId="{43CE8573-ED89-41C0-8A6B-7E86080636C4}" type="presParOf" srcId="{C0128B7F-5949-4D13-9BBA-951DDDBF5E53}" destId="{9AC4365C-0187-4390-BB07-53E955C79521}"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E35A1CF-E87F-418B-A022-D608D16828C0}" type="doc">
      <dgm:prSet loTypeId="urn:microsoft.com/office/officeart/2005/8/layout/vList5" loCatId="list" qsTypeId="urn:microsoft.com/office/officeart/2005/8/quickstyle/simple1" qsCatId="simple" csTypeId="urn:microsoft.com/office/officeart/2005/8/colors/accent1_2" csCatId="accent1" phldr="1"/>
      <dgm:spPr/>
    </dgm:pt>
    <dgm:pt modelId="{96B07550-4980-4146-82A7-60BC2B1FF804}">
      <dgm:prSet phldrT="[Texto]" custT="1"/>
      <dgm:spPr>
        <a:noFill/>
        <a:ln w="12700">
          <a:noFill/>
        </a:ln>
      </dgm:spPr>
      <dgm:t>
        <a:bodyPr/>
        <a:lstStyle/>
        <a:p>
          <a:pPr algn="ctr"/>
          <a:r>
            <a:rPr lang="pt-PT" sz="1200" dirty="0">
              <a:solidFill>
                <a:schemeClr val="tx1"/>
              </a:solidFill>
              <a:latin typeface="Segoe UI" panose="020B0502040204020203" pitchFamily="34" charset="0"/>
              <a:cs typeface="Segoe UI" panose="020B0502040204020203" pitchFamily="34" charset="0"/>
            </a:rPr>
            <a:t>B</a:t>
          </a:r>
        </a:p>
      </dgm:t>
    </dgm:pt>
    <dgm:pt modelId="{B6487BDD-1760-41CB-B53E-AB6C4DC30A71}" type="parTrans" cxnId="{D7DDF8F3-BC14-4145-892A-53C717C0C805}">
      <dgm:prSet/>
      <dgm:spPr/>
      <dgm:t>
        <a:bodyPr/>
        <a:lstStyle/>
        <a:p>
          <a:pPr algn="ctr"/>
          <a:endParaRPr lang="pt-PT" sz="1200">
            <a:latin typeface="Segoe UI" panose="020B0502040204020203" pitchFamily="34" charset="0"/>
            <a:cs typeface="Segoe UI" panose="020B0502040204020203" pitchFamily="34" charset="0"/>
          </a:endParaRPr>
        </a:p>
      </dgm:t>
    </dgm:pt>
    <dgm:pt modelId="{E146E44B-63C9-48ED-BDC0-B017AA494B84}" type="sibTrans" cxnId="{D7DDF8F3-BC14-4145-892A-53C717C0C805}">
      <dgm:prSet/>
      <dgm:spPr/>
      <dgm:t>
        <a:bodyPr/>
        <a:lstStyle/>
        <a:p>
          <a:pPr algn="ctr"/>
          <a:endParaRPr lang="pt-PT" sz="1200">
            <a:latin typeface="Segoe UI" panose="020B0502040204020203" pitchFamily="34" charset="0"/>
            <a:cs typeface="Segoe UI" panose="020B0502040204020203" pitchFamily="34" charset="0"/>
          </a:endParaRPr>
        </a:p>
      </dgm:t>
    </dgm:pt>
    <dgm:pt modelId="{536425E3-EA0D-4BFC-9E70-72C268994AA2}">
      <dgm:prSet custT="1"/>
      <dgm:spPr>
        <a:noFill/>
        <a:ln>
          <a:noFill/>
        </a:ln>
      </dgm:spPr>
      <dgm:t>
        <a:bodyPr/>
        <a:lstStyle/>
        <a:p>
          <a:pPr algn="ctr"/>
          <a:r>
            <a:rPr lang="pt-PT" sz="1200" dirty="0">
              <a:solidFill>
                <a:schemeClr val="tx1"/>
              </a:solidFill>
              <a:latin typeface="Segoe UI" panose="020B0502040204020203" pitchFamily="34" charset="0"/>
              <a:cs typeface="Segoe UI" panose="020B0502040204020203" pitchFamily="34" charset="0"/>
            </a:rPr>
            <a:t>A</a:t>
          </a:r>
        </a:p>
      </dgm:t>
    </dgm:pt>
    <dgm:pt modelId="{61C322EC-D99D-4222-B75C-A80597222706}" type="parTrans" cxnId="{9DF18D41-4786-4EBA-9D2F-B854EC604FF4}">
      <dgm:prSet/>
      <dgm:spPr/>
      <dgm:t>
        <a:bodyPr/>
        <a:lstStyle/>
        <a:p>
          <a:pPr algn="ctr"/>
          <a:endParaRPr lang="pt-PT" sz="1200">
            <a:latin typeface="Segoe UI" panose="020B0502040204020203" pitchFamily="34" charset="0"/>
            <a:cs typeface="Segoe UI" panose="020B0502040204020203" pitchFamily="34" charset="0"/>
          </a:endParaRPr>
        </a:p>
      </dgm:t>
    </dgm:pt>
    <dgm:pt modelId="{F5182E03-AAC5-4271-8144-625D8B24DF61}" type="sibTrans" cxnId="{9DF18D41-4786-4EBA-9D2F-B854EC604FF4}">
      <dgm:prSet/>
      <dgm:spPr/>
      <dgm:t>
        <a:bodyPr/>
        <a:lstStyle/>
        <a:p>
          <a:pPr algn="ctr"/>
          <a:endParaRPr lang="pt-PT" sz="1200">
            <a:latin typeface="Segoe UI" panose="020B0502040204020203" pitchFamily="34" charset="0"/>
            <a:cs typeface="Segoe UI" panose="020B0502040204020203" pitchFamily="34" charset="0"/>
          </a:endParaRPr>
        </a:p>
      </dgm:t>
    </dgm:pt>
    <dgm:pt modelId="{1D76CD4C-8CF1-430B-AA4D-2E3DA10F2E3F}">
      <dgm:prSet custT="1"/>
      <dgm:spPr>
        <a:noFill/>
        <a:ln>
          <a:noFill/>
        </a:ln>
      </dgm:spPr>
      <dgm:t>
        <a:bodyPr/>
        <a:lstStyle/>
        <a:p>
          <a:pPr algn="ctr"/>
          <a:r>
            <a:rPr lang="pt-PT" sz="1200" dirty="0">
              <a:solidFill>
                <a:schemeClr val="tx1"/>
              </a:solidFill>
              <a:latin typeface="Segoe UI" panose="020B0502040204020203" pitchFamily="34" charset="0"/>
              <a:cs typeface="Segoe UI" panose="020B0502040204020203" pitchFamily="34" charset="0"/>
            </a:rPr>
            <a:t> C</a:t>
          </a:r>
          <a:r>
            <a:rPr lang="pt-PT" sz="1000" dirty="0">
              <a:solidFill>
                <a:schemeClr val="tx1"/>
              </a:solidFill>
              <a:latin typeface="Segoe UI" panose="020B0502040204020203" pitchFamily="34" charset="0"/>
              <a:cs typeface="Segoe UI" panose="020B0502040204020203" pitchFamily="34" charset="0"/>
            </a:rPr>
            <a:t>A</a:t>
          </a:r>
          <a:endParaRPr lang="pt-PT" sz="1200" dirty="0">
            <a:solidFill>
              <a:schemeClr val="tx1"/>
            </a:solidFill>
            <a:latin typeface="Segoe UI" panose="020B0502040204020203" pitchFamily="34" charset="0"/>
            <a:cs typeface="Segoe UI" panose="020B0502040204020203" pitchFamily="34" charset="0"/>
          </a:endParaRPr>
        </a:p>
      </dgm:t>
    </dgm:pt>
    <dgm:pt modelId="{75A5226B-3EB2-4EB3-92BA-E2FFE348526A}" type="parTrans" cxnId="{46C417CC-52B6-4CF0-B00D-2C7B72A8AA3C}">
      <dgm:prSet/>
      <dgm:spPr/>
      <dgm:t>
        <a:bodyPr/>
        <a:lstStyle/>
        <a:p>
          <a:pPr algn="ctr"/>
          <a:endParaRPr lang="pt-PT" sz="1200">
            <a:latin typeface="Segoe UI" panose="020B0502040204020203" pitchFamily="34" charset="0"/>
            <a:cs typeface="Segoe UI" panose="020B0502040204020203" pitchFamily="34" charset="0"/>
          </a:endParaRPr>
        </a:p>
      </dgm:t>
    </dgm:pt>
    <dgm:pt modelId="{F7650484-F5B8-4AD6-9448-A0D2D95F0A84}" type="sibTrans" cxnId="{46C417CC-52B6-4CF0-B00D-2C7B72A8AA3C}">
      <dgm:prSet/>
      <dgm:spPr/>
      <dgm:t>
        <a:bodyPr/>
        <a:lstStyle/>
        <a:p>
          <a:pPr algn="ctr"/>
          <a:endParaRPr lang="pt-PT" sz="1200">
            <a:latin typeface="Segoe UI" panose="020B0502040204020203" pitchFamily="34" charset="0"/>
            <a:cs typeface="Segoe UI" panose="020B0502040204020203" pitchFamily="34" charset="0"/>
          </a:endParaRPr>
        </a:p>
      </dgm:t>
    </dgm:pt>
    <dgm:pt modelId="{F9F364F0-C305-4D1B-85E8-64FEB107295E}">
      <dgm:prSet custT="1"/>
      <dgm:spPr>
        <a:noFill/>
        <a:ln>
          <a:noFill/>
        </a:ln>
      </dgm:spPr>
      <dgm:t>
        <a:bodyPr/>
        <a:lstStyle/>
        <a:p>
          <a:pPr algn="ctr"/>
          <a:r>
            <a:rPr lang="pt-PT" sz="1200" dirty="0">
              <a:solidFill>
                <a:schemeClr val="tx1"/>
              </a:solidFill>
              <a:latin typeface="Segoe UI" panose="020B0502040204020203" pitchFamily="34" charset="0"/>
              <a:cs typeface="Segoe UI" panose="020B0502040204020203" pitchFamily="34" charset="0"/>
            </a:rPr>
            <a:t>C</a:t>
          </a:r>
          <a:r>
            <a:rPr lang="pt-PT" sz="1000" dirty="0">
              <a:solidFill>
                <a:schemeClr val="tx1"/>
              </a:solidFill>
              <a:latin typeface="Segoe UI" panose="020B0502040204020203" pitchFamily="34" charset="0"/>
              <a:cs typeface="Segoe UI" panose="020B0502040204020203" pitchFamily="34" charset="0"/>
            </a:rPr>
            <a:t>Q</a:t>
          </a:r>
          <a:endParaRPr lang="pt-PT" sz="1200" dirty="0">
            <a:solidFill>
              <a:schemeClr val="tx1"/>
            </a:solidFill>
            <a:latin typeface="Segoe UI" panose="020B0502040204020203" pitchFamily="34" charset="0"/>
            <a:cs typeface="Segoe UI" panose="020B0502040204020203" pitchFamily="34" charset="0"/>
          </a:endParaRPr>
        </a:p>
      </dgm:t>
    </dgm:pt>
    <dgm:pt modelId="{C507A17E-E6F8-49C5-96F0-ACA180E165C1}" type="parTrans" cxnId="{726FE298-6E34-4BB6-A4FC-1F2000E72682}">
      <dgm:prSet/>
      <dgm:spPr/>
      <dgm:t>
        <a:bodyPr/>
        <a:lstStyle/>
        <a:p>
          <a:pPr algn="ctr"/>
          <a:endParaRPr lang="pt-PT" sz="1200">
            <a:latin typeface="Segoe UI" panose="020B0502040204020203" pitchFamily="34" charset="0"/>
            <a:cs typeface="Segoe UI" panose="020B0502040204020203" pitchFamily="34" charset="0"/>
          </a:endParaRPr>
        </a:p>
      </dgm:t>
    </dgm:pt>
    <dgm:pt modelId="{6D913905-4FFB-4966-97D4-18689E0417E1}" type="sibTrans" cxnId="{726FE298-6E34-4BB6-A4FC-1F2000E72682}">
      <dgm:prSet/>
      <dgm:spPr/>
      <dgm:t>
        <a:bodyPr/>
        <a:lstStyle/>
        <a:p>
          <a:pPr algn="ctr"/>
          <a:endParaRPr lang="pt-PT" sz="1200">
            <a:latin typeface="Segoe UI" panose="020B0502040204020203" pitchFamily="34" charset="0"/>
            <a:cs typeface="Segoe UI" panose="020B0502040204020203" pitchFamily="34" charset="0"/>
          </a:endParaRPr>
        </a:p>
      </dgm:t>
    </dgm:pt>
    <dgm:pt modelId="{422B276D-759B-466A-8EF6-F7AAD67CF664}">
      <dgm:prSet custT="1"/>
      <dgm:spPr>
        <a:noFill/>
        <a:ln>
          <a:noFill/>
        </a:ln>
      </dgm:spPr>
      <dgm:t>
        <a:bodyPr/>
        <a:lstStyle/>
        <a:p>
          <a:pPr algn="ctr"/>
          <a:r>
            <a:rPr lang="pt-PT" sz="1200" dirty="0">
              <a:solidFill>
                <a:schemeClr val="tx1"/>
              </a:solidFill>
              <a:latin typeface="Segoe UI" panose="020B0502040204020203" pitchFamily="34" charset="0"/>
              <a:cs typeface="Segoe UI" panose="020B0502040204020203" pitchFamily="34" charset="0"/>
            </a:rPr>
            <a:t>C</a:t>
          </a:r>
          <a:r>
            <a:rPr lang="pt-PT" sz="1000" dirty="0">
              <a:solidFill>
                <a:schemeClr val="tx1"/>
              </a:solidFill>
              <a:latin typeface="Segoe UI" panose="020B0502040204020203" pitchFamily="34" charset="0"/>
              <a:cs typeface="Segoe UI" panose="020B0502040204020203" pitchFamily="34" charset="0"/>
            </a:rPr>
            <a:t>L</a:t>
          </a:r>
          <a:endParaRPr lang="pt-PT" sz="1200" dirty="0">
            <a:solidFill>
              <a:schemeClr val="tx1"/>
            </a:solidFill>
            <a:latin typeface="Segoe UI" panose="020B0502040204020203" pitchFamily="34" charset="0"/>
            <a:cs typeface="Segoe UI" panose="020B0502040204020203" pitchFamily="34" charset="0"/>
          </a:endParaRPr>
        </a:p>
      </dgm:t>
    </dgm:pt>
    <dgm:pt modelId="{AEFC887A-8BE2-42DA-83E0-79443C5A139F}" type="sibTrans" cxnId="{44C5E7F5-5D97-46F2-948E-F43BA40B2CDE}">
      <dgm:prSet/>
      <dgm:spPr/>
      <dgm:t>
        <a:bodyPr/>
        <a:lstStyle/>
        <a:p>
          <a:pPr algn="ctr"/>
          <a:endParaRPr lang="pt-PT" sz="1200">
            <a:latin typeface="Segoe UI" panose="020B0502040204020203" pitchFamily="34" charset="0"/>
            <a:cs typeface="Segoe UI" panose="020B0502040204020203" pitchFamily="34" charset="0"/>
          </a:endParaRPr>
        </a:p>
      </dgm:t>
    </dgm:pt>
    <dgm:pt modelId="{9289FE21-8E2A-49A2-AF0A-05A496C93B87}" type="parTrans" cxnId="{44C5E7F5-5D97-46F2-948E-F43BA40B2CDE}">
      <dgm:prSet/>
      <dgm:spPr/>
      <dgm:t>
        <a:bodyPr/>
        <a:lstStyle/>
        <a:p>
          <a:pPr algn="ctr"/>
          <a:endParaRPr lang="pt-PT" sz="1200">
            <a:latin typeface="Segoe UI" panose="020B0502040204020203" pitchFamily="34" charset="0"/>
            <a:cs typeface="Segoe UI" panose="020B0502040204020203" pitchFamily="34" charset="0"/>
          </a:endParaRPr>
        </a:p>
      </dgm:t>
    </dgm:pt>
    <dgm:pt modelId="{0C37AEA8-880A-4E33-92A0-97D83100B5BA}">
      <dgm:prSet custT="1"/>
      <dgm:spPr>
        <a:noFill/>
        <a:ln>
          <a:solidFill>
            <a:srgbClr val="D1A3A9"/>
          </a:solidFill>
        </a:ln>
      </dgm:spPr>
      <dgm:t>
        <a:bodyPr/>
        <a:lstStyle/>
        <a:p>
          <a:pPr algn="ctr">
            <a:buNone/>
          </a:pPr>
          <a:r>
            <a:rPr lang="pt-PT" sz="1200" dirty="0">
              <a:solidFill>
                <a:schemeClr val="tx1"/>
              </a:solidFill>
              <a:latin typeface="Segoe UI" panose="020B0502040204020203" pitchFamily="34" charset="0"/>
              <a:cs typeface="Segoe UI" panose="020B0502040204020203" pitchFamily="34" charset="0"/>
            </a:rPr>
            <a:t>Área Construída</a:t>
          </a:r>
        </a:p>
      </dgm:t>
    </dgm:pt>
    <dgm:pt modelId="{19B88704-C787-40C7-A808-4C81E5E3E4E8}" type="parTrans" cxnId="{02A6A7D3-4388-4136-B537-C62F719A85D8}">
      <dgm:prSet/>
      <dgm:spPr/>
      <dgm:t>
        <a:bodyPr/>
        <a:lstStyle/>
        <a:p>
          <a:pPr algn="ctr"/>
          <a:endParaRPr lang="pt-PT" sz="1200">
            <a:latin typeface="Segoe UI" panose="020B0502040204020203" pitchFamily="34" charset="0"/>
            <a:cs typeface="Segoe UI" panose="020B0502040204020203" pitchFamily="34" charset="0"/>
          </a:endParaRPr>
        </a:p>
      </dgm:t>
    </dgm:pt>
    <dgm:pt modelId="{239BBC54-EA61-465A-8AEC-963366098DF4}" type="sibTrans" cxnId="{02A6A7D3-4388-4136-B537-C62F719A85D8}">
      <dgm:prSet/>
      <dgm:spPr/>
      <dgm:t>
        <a:bodyPr/>
        <a:lstStyle/>
        <a:p>
          <a:pPr algn="ctr"/>
          <a:endParaRPr lang="pt-PT" sz="1200">
            <a:latin typeface="Segoe UI" panose="020B0502040204020203" pitchFamily="34" charset="0"/>
            <a:cs typeface="Segoe UI" panose="020B0502040204020203" pitchFamily="34" charset="0"/>
          </a:endParaRPr>
        </a:p>
      </dgm:t>
    </dgm:pt>
    <dgm:pt modelId="{8FE962DC-5B2E-4EA8-89BA-7F99E6DDA346}">
      <dgm:prSet custT="1"/>
      <dgm:spPr>
        <a:noFill/>
        <a:ln>
          <a:solidFill>
            <a:srgbClr val="D1A3A9"/>
          </a:solidFill>
        </a:ln>
      </dgm:spPr>
      <dgm:t>
        <a:bodyPr/>
        <a:lstStyle/>
        <a:p>
          <a:pPr algn="ctr">
            <a:buNone/>
          </a:pPr>
          <a:r>
            <a:rPr lang="pt-PT" sz="1200" dirty="0">
              <a:solidFill>
                <a:schemeClr val="tx1"/>
              </a:solidFill>
              <a:latin typeface="Segoe UI" panose="020B0502040204020203" pitchFamily="34" charset="0"/>
              <a:cs typeface="Segoe UI" panose="020B0502040204020203" pitchFamily="34" charset="0"/>
            </a:rPr>
            <a:t>Coeficiente de Alocação</a:t>
          </a:r>
        </a:p>
      </dgm:t>
    </dgm:pt>
    <dgm:pt modelId="{BABAA751-4FFD-49A3-8E7B-62CD994C5833}" type="parTrans" cxnId="{FB11FD71-2185-4A40-8BBD-80BE97882716}">
      <dgm:prSet/>
      <dgm:spPr/>
      <dgm:t>
        <a:bodyPr/>
        <a:lstStyle/>
        <a:p>
          <a:pPr algn="ctr"/>
          <a:endParaRPr lang="pt-PT" sz="1200">
            <a:latin typeface="Segoe UI" panose="020B0502040204020203" pitchFamily="34" charset="0"/>
            <a:cs typeface="Segoe UI" panose="020B0502040204020203" pitchFamily="34" charset="0"/>
          </a:endParaRPr>
        </a:p>
      </dgm:t>
    </dgm:pt>
    <dgm:pt modelId="{BCE78837-2CC7-479E-9CAF-46ABD24D2ADC}" type="sibTrans" cxnId="{FB11FD71-2185-4A40-8BBD-80BE97882716}">
      <dgm:prSet/>
      <dgm:spPr/>
      <dgm:t>
        <a:bodyPr/>
        <a:lstStyle/>
        <a:p>
          <a:pPr algn="ctr"/>
          <a:endParaRPr lang="pt-PT" sz="1200">
            <a:latin typeface="Segoe UI" panose="020B0502040204020203" pitchFamily="34" charset="0"/>
            <a:cs typeface="Segoe UI" panose="020B0502040204020203" pitchFamily="34" charset="0"/>
          </a:endParaRPr>
        </a:p>
      </dgm:t>
    </dgm:pt>
    <dgm:pt modelId="{55890C3F-3503-4B36-A0BE-AEA90EE46EC8}">
      <dgm:prSet custT="1"/>
      <dgm:spPr>
        <a:noFill/>
        <a:ln>
          <a:solidFill>
            <a:srgbClr val="D1A3A9"/>
          </a:solidFill>
        </a:ln>
      </dgm:spPr>
      <dgm:t>
        <a:bodyPr/>
        <a:lstStyle/>
        <a:p>
          <a:pPr algn="ctr">
            <a:buNone/>
          </a:pPr>
          <a:r>
            <a:rPr lang="pt-PT" sz="1200" dirty="0">
              <a:solidFill>
                <a:schemeClr val="tx1"/>
              </a:solidFill>
              <a:latin typeface="Segoe UI" panose="020B0502040204020203" pitchFamily="34" charset="0"/>
              <a:cs typeface="Segoe UI" panose="020B0502040204020203" pitchFamily="34" charset="0"/>
            </a:rPr>
            <a:t>Coeficiente de Localização</a:t>
          </a:r>
        </a:p>
      </dgm:t>
    </dgm:pt>
    <dgm:pt modelId="{434DD3F2-82EB-4AAB-802F-7120EF5D6E59}" type="parTrans" cxnId="{BF37939D-318A-49F0-AE01-EFCFED912507}">
      <dgm:prSet/>
      <dgm:spPr/>
      <dgm:t>
        <a:bodyPr/>
        <a:lstStyle/>
        <a:p>
          <a:pPr algn="ctr"/>
          <a:endParaRPr lang="pt-PT" sz="1200">
            <a:latin typeface="Segoe UI" panose="020B0502040204020203" pitchFamily="34" charset="0"/>
            <a:cs typeface="Segoe UI" panose="020B0502040204020203" pitchFamily="34" charset="0"/>
          </a:endParaRPr>
        </a:p>
      </dgm:t>
    </dgm:pt>
    <dgm:pt modelId="{65ADFAF4-5009-44EC-A7C0-9E79106F00C0}" type="sibTrans" cxnId="{BF37939D-318A-49F0-AE01-EFCFED912507}">
      <dgm:prSet/>
      <dgm:spPr/>
      <dgm:t>
        <a:bodyPr/>
        <a:lstStyle/>
        <a:p>
          <a:pPr algn="ctr"/>
          <a:endParaRPr lang="pt-PT" sz="1200">
            <a:latin typeface="Segoe UI" panose="020B0502040204020203" pitchFamily="34" charset="0"/>
            <a:cs typeface="Segoe UI" panose="020B0502040204020203" pitchFamily="34" charset="0"/>
          </a:endParaRPr>
        </a:p>
      </dgm:t>
    </dgm:pt>
    <dgm:pt modelId="{F24E8BC6-A232-4FEF-B238-E0E8B46DA8CD}">
      <dgm:prSet custT="1"/>
      <dgm:spPr>
        <a:noFill/>
        <a:ln>
          <a:solidFill>
            <a:srgbClr val="D1A3A9"/>
          </a:solidFill>
        </a:ln>
      </dgm:spPr>
      <dgm:t>
        <a:bodyPr/>
        <a:lstStyle/>
        <a:p>
          <a:pPr algn="ctr">
            <a:buNone/>
          </a:pPr>
          <a:r>
            <a:rPr lang="pt-PT" sz="1200" dirty="0">
              <a:solidFill>
                <a:schemeClr val="tx1"/>
              </a:solidFill>
              <a:latin typeface="Segoe UI" panose="020B0502040204020203" pitchFamily="34" charset="0"/>
              <a:cs typeface="Segoe UI" panose="020B0502040204020203" pitchFamily="34" charset="0"/>
            </a:rPr>
            <a:t>Coeficiente de Vetustez</a:t>
          </a:r>
        </a:p>
      </dgm:t>
    </dgm:pt>
    <dgm:pt modelId="{13C171EA-894F-4F78-9251-70AD635D5738}" type="parTrans" cxnId="{C4523F24-2536-44E4-83C1-2CD56516C5E4}">
      <dgm:prSet/>
      <dgm:spPr/>
      <dgm:t>
        <a:bodyPr/>
        <a:lstStyle/>
        <a:p>
          <a:pPr algn="ctr"/>
          <a:endParaRPr lang="pt-PT" sz="1200">
            <a:latin typeface="Segoe UI" panose="020B0502040204020203" pitchFamily="34" charset="0"/>
            <a:cs typeface="Segoe UI" panose="020B0502040204020203" pitchFamily="34" charset="0"/>
          </a:endParaRPr>
        </a:p>
      </dgm:t>
    </dgm:pt>
    <dgm:pt modelId="{7A35500E-A6EE-4467-807F-11A827051EF0}" type="sibTrans" cxnId="{C4523F24-2536-44E4-83C1-2CD56516C5E4}">
      <dgm:prSet/>
      <dgm:spPr/>
      <dgm:t>
        <a:bodyPr/>
        <a:lstStyle/>
        <a:p>
          <a:pPr algn="ctr"/>
          <a:endParaRPr lang="pt-PT" sz="1200">
            <a:latin typeface="Segoe UI" panose="020B0502040204020203" pitchFamily="34" charset="0"/>
            <a:cs typeface="Segoe UI" panose="020B0502040204020203" pitchFamily="34" charset="0"/>
          </a:endParaRPr>
        </a:p>
      </dgm:t>
    </dgm:pt>
    <dgm:pt modelId="{D7C863E5-556B-438D-B425-D91C95E199DA}">
      <dgm:prSet phldrT="[Texto]" custT="1"/>
      <dgm:spPr>
        <a:noFill/>
        <a:ln w="19050">
          <a:solidFill>
            <a:srgbClr val="D1A3A9"/>
          </a:solidFill>
        </a:ln>
      </dgm:spPr>
      <dgm:t>
        <a:bodyPr/>
        <a:lstStyle/>
        <a:p>
          <a:pPr algn="ctr">
            <a:buNone/>
          </a:pPr>
          <a:r>
            <a:rPr lang="pt-PT" sz="1200" dirty="0">
              <a:solidFill>
                <a:schemeClr val="tx1"/>
              </a:solidFill>
              <a:latin typeface="Segoe UI" panose="020B0502040204020203" pitchFamily="34" charset="0"/>
              <a:cs typeface="Segoe UI" panose="020B0502040204020203" pitchFamily="34" charset="0"/>
            </a:rPr>
            <a:t>Valor Base de Construção por m²</a:t>
          </a:r>
        </a:p>
      </dgm:t>
    </dgm:pt>
    <dgm:pt modelId="{AD2364BF-537E-40FC-A08A-2E5C8E9B9F4C}" type="sibTrans" cxnId="{7C2AD488-F414-43D2-92B4-DA7F299B939F}">
      <dgm:prSet/>
      <dgm:spPr/>
      <dgm:t>
        <a:bodyPr/>
        <a:lstStyle/>
        <a:p>
          <a:pPr algn="ctr"/>
          <a:endParaRPr lang="pt-PT" sz="1200">
            <a:latin typeface="Segoe UI" panose="020B0502040204020203" pitchFamily="34" charset="0"/>
            <a:cs typeface="Segoe UI" panose="020B0502040204020203" pitchFamily="34" charset="0"/>
          </a:endParaRPr>
        </a:p>
      </dgm:t>
    </dgm:pt>
    <dgm:pt modelId="{6C91B3A8-B966-4C5C-9C84-C09185E43AD0}" type="parTrans" cxnId="{7C2AD488-F414-43D2-92B4-DA7F299B939F}">
      <dgm:prSet/>
      <dgm:spPr/>
      <dgm:t>
        <a:bodyPr/>
        <a:lstStyle/>
        <a:p>
          <a:pPr algn="ctr"/>
          <a:endParaRPr lang="pt-PT" sz="1200">
            <a:latin typeface="Segoe UI" panose="020B0502040204020203" pitchFamily="34" charset="0"/>
            <a:cs typeface="Segoe UI" panose="020B0502040204020203" pitchFamily="34" charset="0"/>
          </a:endParaRPr>
        </a:p>
      </dgm:t>
    </dgm:pt>
    <dgm:pt modelId="{859F1F48-678F-49A5-AEA8-4BE4E8ABF9AB}" type="pres">
      <dgm:prSet presAssocID="{3E35A1CF-E87F-418B-A022-D608D16828C0}" presName="Name0" presStyleCnt="0">
        <dgm:presLayoutVars>
          <dgm:dir/>
          <dgm:animLvl val="lvl"/>
          <dgm:resizeHandles val="exact"/>
        </dgm:presLayoutVars>
      </dgm:prSet>
      <dgm:spPr/>
    </dgm:pt>
    <dgm:pt modelId="{95844136-D93C-43E3-A178-8FE132CBFE91}" type="pres">
      <dgm:prSet presAssocID="{96B07550-4980-4146-82A7-60BC2B1FF804}" presName="linNode" presStyleCnt="0"/>
      <dgm:spPr/>
    </dgm:pt>
    <dgm:pt modelId="{7DD76857-6A6C-4350-8336-DC7A761274A8}" type="pres">
      <dgm:prSet presAssocID="{96B07550-4980-4146-82A7-60BC2B1FF804}" presName="parentText" presStyleLbl="node1" presStyleIdx="0" presStyleCnt="5" custScaleX="29392" custScaleY="99286">
        <dgm:presLayoutVars>
          <dgm:chMax val="1"/>
          <dgm:bulletEnabled val="1"/>
        </dgm:presLayoutVars>
      </dgm:prSet>
      <dgm:spPr/>
    </dgm:pt>
    <dgm:pt modelId="{F41B4DAF-5917-49A6-B7B3-CCF051ED7951}" type="pres">
      <dgm:prSet presAssocID="{96B07550-4980-4146-82A7-60BC2B1FF804}" presName="descendantText" presStyleLbl="alignAccFollowNode1" presStyleIdx="0" presStyleCnt="5">
        <dgm:presLayoutVars>
          <dgm:bulletEnabled val="1"/>
        </dgm:presLayoutVars>
      </dgm:prSet>
      <dgm:spPr/>
    </dgm:pt>
    <dgm:pt modelId="{91B3216C-8302-4333-A427-21F5A5FF6273}" type="pres">
      <dgm:prSet presAssocID="{E146E44B-63C9-48ED-BDC0-B017AA494B84}" presName="sp" presStyleCnt="0"/>
      <dgm:spPr/>
    </dgm:pt>
    <dgm:pt modelId="{5E749D40-5FCD-4FF3-9F6B-46C71C934CB4}" type="pres">
      <dgm:prSet presAssocID="{536425E3-EA0D-4BFC-9E70-72C268994AA2}" presName="linNode" presStyleCnt="0"/>
      <dgm:spPr/>
    </dgm:pt>
    <dgm:pt modelId="{F51516DD-B28A-47AA-A916-52E34F364707}" type="pres">
      <dgm:prSet presAssocID="{536425E3-EA0D-4BFC-9E70-72C268994AA2}" presName="parentText" presStyleLbl="node1" presStyleIdx="1" presStyleCnt="5" custScaleX="29392" custScaleY="99035">
        <dgm:presLayoutVars>
          <dgm:chMax val="1"/>
          <dgm:bulletEnabled val="1"/>
        </dgm:presLayoutVars>
      </dgm:prSet>
      <dgm:spPr/>
    </dgm:pt>
    <dgm:pt modelId="{678569D3-9CC2-48C7-8AB0-C43AF1C37AAF}" type="pres">
      <dgm:prSet presAssocID="{536425E3-EA0D-4BFC-9E70-72C268994AA2}" presName="descendantText" presStyleLbl="alignAccFollowNode1" presStyleIdx="1" presStyleCnt="5">
        <dgm:presLayoutVars>
          <dgm:bulletEnabled val="1"/>
        </dgm:presLayoutVars>
      </dgm:prSet>
      <dgm:spPr/>
    </dgm:pt>
    <dgm:pt modelId="{FDCFDBE2-7D81-48A4-A5A1-A2A65425F662}" type="pres">
      <dgm:prSet presAssocID="{F5182E03-AAC5-4271-8144-625D8B24DF61}" presName="sp" presStyleCnt="0"/>
      <dgm:spPr/>
    </dgm:pt>
    <dgm:pt modelId="{745FD678-5FCC-4538-B64D-D0FC8651466B}" type="pres">
      <dgm:prSet presAssocID="{1D76CD4C-8CF1-430B-AA4D-2E3DA10F2E3F}" presName="linNode" presStyleCnt="0"/>
      <dgm:spPr/>
    </dgm:pt>
    <dgm:pt modelId="{378615C0-4AC8-4DF2-A254-6E31FF2CE0E8}" type="pres">
      <dgm:prSet presAssocID="{1D76CD4C-8CF1-430B-AA4D-2E3DA10F2E3F}" presName="parentText" presStyleLbl="node1" presStyleIdx="2" presStyleCnt="5" custScaleX="29392" custScaleY="98785">
        <dgm:presLayoutVars>
          <dgm:chMax val="1"/>
          <dgm:bulletEnabled val="1"/>
        </dgm:presLayoutVars>
      </dgm:prSet>
      <dgm:spPr/>
    </dgm:pt>
    <dgm:pt modelId="{1FCF80C0-9076-4A94-ABA7-E80BA53E6C1F}" type="pres">
      <dgm:prSet presAssocID="{1D76CD4C-8CF1-430B-AA4D-2E3DA10F2E3F}" presName="descendantText" presStyleLbl="alignAccFollowNode1" presStyleIdx="2" presStyleCnt="5">
        <dgm:presLayoutVars>
          <dgm:bulletEnabled val="1"/>
        </dgm:presLayoutVars>
      </dgm:prSet>
      <dgm:spPr/>
    </dgm:pt>
    <dgm:pt modelId="{D7AD2CA4-9F46-42B6-AB3D-7C930F3EC171}" type="pres">
      <dgm:prSet presAssocID="{F7650484-F5B8-4AD6-9448-A0D2D95F0A84}" presName="sp" presStyleCnt="0"/>
      <dgm:spPr/>
    </dgm:pt>
    <dgm:pt modelId="{8B1185A4-3ABB-4985-A7F8-DD71BB9741D1}" type="pres">
      <dgm:prSet presAssocID="{422B276D-759B-466A-8EF6-F7AAD67CF664}" presName="linNode" presStyleCnt="0"/>
      <dgm:spPr/>
    </dgm:pt>
    <dgm:pt modelId="{F94586E7-51B7-47B6-B0AE-38DDDBEEC916}" type="pres">
      <dgm:prSet presAssocID="{422B276D-759B-466A-8EF6-F7AAD67CF664}" presName="parentText" presStyleLbl="node1" presStyleIdx="3" presStyleCnt="5" custScaleX="29392" custScaleY="98536">
        <dgm:presLayoutVars>
          <dgm:chMax val="1"/>
          <dgm:bulletEnabled val="1"/>
        </dgm:presLayoutVars>
      </dgm:prSet>
      <dgm:spPr/>
    </dgm:pt>
    <dgm:pt modelId="{ED033563-D9BB-467D-8C2C-DF442A25743E}" type="pres">
      <dgm:prSet presAssocID="{422B276D-759B-466A-8EF6-F7AAD67CF664}" presName="descendantText" presStyleLbl="alignAccFollowNode1" presStyleIdx="3" presStyleCnt="5">
        <dgm:presLayoutVars>
          <dgm:bulletEnabled val="1"/>
        </dgm:presLayoutVars>
      </dgm:prSet>
      <dgm:spPr/>
    </dgm:pt>
    <dgm:pt modelId="{AFC8E665-EF34-4F73-8A20-D6384AF77D1F}" type="pres">
      <dgm:prSet presAssocID="{AEFC887A-8BE2-42DA-83E0-79443C5A139F}" presName="sp" presStyleCnt="0"/>
      <dgm:spPr/>
    </dgm:pt>
    <dgm:pt modelId="{3F026231-A8B6-4DB9-B4E6-A670E4D4ECDE}" type="pres">
      <dgm:prSet presAssocID="{F9F364F0-C305-4D1B-85E8-64FEB107295E}" presName="linNode" presStyleCnt="0"/>
      <dgm:spPr/>
    </dgm:pt>
    <dgm:pt modelId="{18AB3B86-88CE-4DEF-80DB-7A3843DDCBEE}" type="pres">
      <dgm:prSet presAssocID="{F9F364F0-C305-4D1B-85E8-64FEB107295E}" presName="parentText" presStyleLbl="node1" presStyleIdx="4" presStyleCnt="5" custScaleX="29392" custScaleY="98165">
        <dgm:presLayoutVars>
          <dgm:chMax val="1"/>
          <dgm:bulletEnabled val="1"/>
        </dgm:presLayoutVars>
      </dgm:prSet>
      <dgm:spPr/>
    </dgm:pt>
    <dgm:pt modelId="{6EAC5906-42F1-453F-96C9-0BFF5AC72EC6}" type="pres">
      <dgm:prSet presAssocID="{F9F364F0-C305-4D1B-85E8-64FEB107295E}" presName="descendantText" presStyleLbl="alignAccFollowNode1" presStyleIdx="4" presStyleCnt="5">
        <dgm:presLayoutVars>
          <dgm:bulletEnabled val="1"/>
        </dgm:presLayoutVars>
      </dgm:prSet>
      <dgm:spPr/>
    </dgm:pt>
  </dgm:ptLst>
  <dgm:cxnLst>
    <dgm:cxn modelId="{1FA48E01-5AF3-4D58-82FC-1948CB722BEB}" type="presOf" srcId="{8FE962DC-5B2E-4EA8-89BA-7F99E6DDA346}" destId="{1FCF80C0-9076-4A94-ABA7-E80BA53E6C1F}" srcOrd="0" destOrd="0" presId="urn:microsoft.com/office/officeart/2005/8/layout/vList5"/>
    <dgm:cxn modelId="{93E83A13-D00C-46A5-B6E0-B82D92FCAE09}" type="presOf" srcId="{D7C863E5-556B-438D-B425-D91C95E199DA}" destId="{F41B4DAF-5917-49A6-B7B3-CCF051ED7951}" srcOrd="0" destOrd="0" presId="urn:microsoft.com/office/officeart/2005/8/layout/vList5"/>
    <dgm:cxn modelId="{5C4ACC17-A215-4CB3-9A10-942C6D4B6B23}" type="presOf" srcId="{F9F364F0-C305-4D1B-85E8-64FEB107295E}" destId="{18AB3B86-88CE-4DEF-80DB-7A3843DDCBEE}" srcOrd="0" destOrd="0" presId="urn:microsoft.com/office/officeart/2005/8/layout/vList5"/>
    <dgm:cxn modelId="{44947B18-8A61-45C3-B010-7D0A829BD785}" type="presOf" srcId="{422B276D-759B-466A-8EF6-F7AAD67CF664}" destId="{F94586E7-51B7-47B6-B0AE-38DDDBEEC916}" srcOrd="0" destOrd="0" presId="urn:microsoft.com/office/officeart/2005/8/layout/vList5"/>
    <dgm:cxn modelId="{C4523F24-2536-44E4-83C1-2CD56516C5E4}" srcId="{F9F364F0-C305-4D1B-85E8-64FEB107295E}" destId="{F24E8BC6-A232-4FEF-B238-E0E8B46DA8CD}" srcOrd="0" destOrd="0" parTransId="{13C171EA-894F-4F78-9251-70AD635D5738}" sibTransId="{7A35500E-A6EE-4467-807F-11A827051EF0}"/>
    <dgm:cxn modelId="{28F0F137-89A3-49E8-923A-1A3DA26D0C35}" type="presOf" srcId="{3E35A1CF-E87F-418B-A022-D608D16828C0}" destId="{859F1F48-678F-49A5-AEA8-4BE4E8ABF9AB}" srcOrd="0" destOrd="0" presId="urn:microsoft.com/office/officeart/2005/8/layout/vList5"/>
    <dgm:cxn modelId="{9DF18D41-4786-4EBA-9D2F-B854EC604FF4}" srcId="{3E35A1CF-E87F-418B-A022-D608D16828C0}" destId="{536425E3-EA0D-4BFC-9E70-72C268994AA2}" srcOrd="1" destOrd="0" parTransId="{61C322EC-D99D-4222-B75C-A80597222706}" sibTransId="{F5182E03-AAC5-4271-8144-625D8B24DF61}"/>
    <dgm:cxn modelId="{D29F6B4C-3C12-4BE5-B644-29FE86232138}" type="presOf" srcId="{0C37AEA8-880A-4E33-92A0-97D83100B5BA}" destId="{678569D3-9CC2-48C7-8AB0-C43AF1C37AAF}" srcOrd="0" destOrd="0" presId="urn:microsoft.com/office/officeart/2005/8/layout/vList5"/>
    <dgm:cxn modelId="{FB11FD71-2185-4A40-8BBD-80BE97882716}" srcId="{1D76CD4C-8CF1-430B-AA4D-2E3DA10F2E3F}" destId="{8FE962DC-5B2E-4EA8-89BA-7F99E6DDA346}" srcOrd="0" destOrd="0" parTransId="{BABAA751-4FFD-49A3-8E7B-62CD994C5833}" sibTransId="{BCE78837-2CC7-479E-9CAF-46ABD24D2ADC}"/>
    <dgm:cxn modelId="{9D5BFC7F-1D65-4736-B67F-EFDBBD6D2FDA}" type="presOf" srcId="{F24E8BC6-A232-4FEF-B238-E0E8B46DA8CD}" destId="{6EAC5906-42F1-453F-96C9-0BFF5AC72EC6}" srcOrd="0" destOrd="0" presId="urn:microsoft.com/office/officeart/2005/8/layout/vList5"/>
    <dgm:cxn modelId="{7C2AD488-F414-43D2-92B4-DA7F299B939F}" srcId="{96B07550-4980-4146-82A7-60BC2B1FF804}" destId="{D7C863E5-556B-438D-B425-D91C95E199DA}" srcOrd="0" destOrd="0" parTransId="{6C91B3A8-B966-4C5C-9C84-C09185E43AD0}" sibTransId="{AD2364BF-537E-40FC-A08A-2E5C8E9B9F4C}"/>
    <dgm:cxn modelId="{9725BC95-E9FA-4376-8059-43BFD1EDA307}" type="presOf" srcId="{55890C3F-3503-4B36-A0BE-AEA90EE46EC8}" destId="{ED033563-D9BB-467D-8C2C-DF442A25743E}" srcOrd="0" destOrd="0" presId="urn:microsoft.com/office/officeart/2005/8/layout/vList5"/>
    <dgm:cxn modelId="{726FE298-6E34-4BB6-A4FC-1F2000E72682}" srcId="{3E35A1CF-E87F-418B-A022-D608D16828C0}" destId="{F9F364F0-C305-4D1B-85E8-64FEB107295E}" srcOrd="4" destOrd="0" parTransId="{C507A17E-E6F8-49C5-96F0-ACA180E165C1}" sibTransId="{6D913905-4FFB-4966-97D4-18689E0417E1}"/>
    <dgm:cxn modelId="{BF37939D-318A-49F0-AE01-EFCFED912507}" srcId="{422B276D-759B-466A-8EF6-F7AAD67CF664}" destId="{55890C3F-3503-4B36-A0BE-AEA90EE46EC8}" srcOrd="0" destOrd="0" parTransId="{434DD3F2-82EB-4AAB-802F-7120EF5D6E59}" sibTransId="{65ADFAF4-5009-44EC-A7C0-9E79106F00C0}"/>
    <dgm:cxn modelId="{46C417CC-52B6-4CF0-B00D-2C7B72A8AA3C}" srcId="{3E35A1CF-E87F-418B-A022-D608D16828C0}" destId="{1D76CD4C-8CF1-430B-AA4D-2E3DA10F2E3F}" srcOrd="2" destOrd="0" parTransId="{75A5226B-3EB2-4EB3-92BA-E2FFE348526A}" sibTransId="{F7650484-F5B8-4AD6-9448-A0D2D95F0A84}"/>
    <dgm:cxn modelId="{02A6A7D3-4388-4136-B537-C62F719A85D8}" srcId="{536425E3-EA0D-4BFC-9E70-72C268994AA2}" destId="{0C37AEA8-880A-4E33-92A0-97D83100B5BA}" srcOrd="0" destOrd="0" parTransId="{19B88704-C787-40C7-A808-4C81E5E3E4E8}" sibTransId="{239BBC54-EA61-465A-8AEC-963366098DF4}"/>
    <dgm:cxn modelId="{CEC81ED9-B9A4-4ADB-B3DE-B5CA61F22A63}" type="presOf" srcId="{1D76CD4C-8CF1-430B-AA4D-2E3DA10F2E3F}" destId="{378615C0-4AC8-4DF2-A254-6E31FF2CE0E8}" srcOrd="0" destOrd="0" presId="urn:microsoft.com/office/officeart/2005/8/layout/vList5"/>
    <dgm:cxn modelId="{1FAF74E5-D2C2-43BA-84E9-D97B2AF3ECD5}" type="presOf" srcId="{96B07550-4980-4146-82A7-60BC2B1FF804}" destId="{7DD76857-6A6C-4350-8336-DC7A761274A8}" srcOrd="0" destOrd="0" presId="urn:microsoft.com/office/officeart/2005/8/layout/vList5"/>
    <dgm:cxn modelId="{D7DDF8F3-BC14-4145-892A-53C717C0C805}" srcId="{3E35A1CF-E87F-418B-A022-D608D16828C0}" destId="{96B07550-4980-4146-82A7-60BC2B1FF804}" srcOrd="0" destOrd="0" parTransId="{B6487BDD-1760-41CB-B53E-AB6C4DC30A71}" sibTransId="{E146E44B-63C9-48ED-BDC0-B017AA494B84}"/>
    <dgm:cxn modelId="{D51030F4-E77D-44C2-B3B8-450F047DF437}" type="presOf" srcId="{536425E3-EA0D-4BFC-9E70-72C268994AA2}" destId="{F51516DD-B28A-47AA-A916-52E34F364707}" srcOrd="0" destOrd="0" presId="urn:microsoft.com/office/officeart/2005/8/layout/vList5"/>
    <dgm:cxn modelId="{44C5E7F5-5D97-46F2-948E-F43BA40B2CDE}" srcId="{3E35A1CF-E87F-418B-A022-D608D16828C0}" destId="{422B276D-759B-466A-8EF6-F7AAD67CF664}" srcOrd="3" destOrd="0" parTransId="{9289FE21-8E2A-49A2-AF0A-05A496C93B87}" sibTransId="{AEFC887A-8BE2-42DA-83E0-79443C5A139F}"/>
    <dgm:cxn modelId="{EA74DF97-B60D-4997-A33C-F90A9D29E1CE}" type="presParOf" srcId="{859F1F48-678F-49A5-AEA8-4BE4E8ABF9AB}" destId="{95844136-D93C-43E3-A178-8FE132CBFE91}" srcOrd="0" destOrd="0" presId="urn:microsoft.com/office/officeart/2005/8/layout/vList5"/>
    <dgm:cxn modelId="{DF217EC7-2A58-4510-BE11-D1E81E1D14A6}" type="presParOf" srcId="{95844136-D93C-43E3-A178-8FE132CBFE91}" destId="{7DD76857-6A6C-4350-8336-DC7A761274A8}" srcOrd="0" destOrd="0" presId="urn:microsoft.com/office/officeart/2005/8/layout/vList5"/>
    <dgm:cxn modelId="{F0A80B3D-F8A9-4CCB-A191-FD52D47A6A04}" type="presParOf" srcId="{95844136-D93C-43E3-A178-8FE132CBFE91}" destId="{F41B4DAF-5917-49A6-B7B3-CCF051ED7951}" srcOrd="1" destOrd="0" presId="urn:microsoft.com/office/officeart/2005/8/layout/vList5"/>
    <dgm:cxn modelId="{B12F7634-8F03-4354-B523-6E52D6DD68C8}" type="presParOf" srcId="{859F1F48-678F-49A5-AEA8-4BE4E8ABF9AB}" destId="{91B3216C-8302-4333-A427-21F5A5FF6273}" srcOrd="1" destOrd="0" presId="urn:microsoft.com/office/officeart/2005/8/layout/vList5"/>
    <dgm:cxn modelId="{E41DB5C9-1AB8-4E96-B322-EB384296A99F}" type="presParOf" srcId="{859F1F48-678F-49A5-AEA8-4BE4E8ABF9AB}" destId="{5E749D40-5FCD-4FF3-9F6B-46C71C934CB4}" srcOrd="2" destOrd="0" presId="urn:microsoft.com/office/officeart/2005/8/layout/vList5"/>
    <dgm:cxn modelId="{E58832DA-941D-45C0-B0EA-BAF8D3955789}" type="presParOf" srcId="{5E749D40-5FCD-4FF3-9F6B-46C71C934CB4}" destId="{F51516DD-B28A-47AA-A916-52E34F364707}" srcOrd="0" destOrd="0" presId="urn:microsoft.com/office/officeart/2005/8/layout/vList5"/>
    <dgm:cxn modelId="{A5C52CC1-F8EC-40EA-ABFD-B298920CC413}" type="presParOf" srcId="{5E749D40-5FCD-4FF3-9F6B-46C71C934CB4}" destId="{678569D3-9CC2-48C7-8AB0-C43AF1C37AAF}" srcOrd="1" destOrd="0" presId="urn:microsoft.com/office/officeart/2005/8/layout/vList5"/>
    <dgm:cxn modelId="{25412F98-F272-478A-A074-ACD172638EC3}" type="presParOf" srcId="{859F1F48-678F-49A5-AEA8-4BE4E8ABF9AB}" destId="{FDCFDBE2-7D81-48A4-A5A1-A2A65425F662}" srcOrd="3" destOrd="0" presId="urn:microsoft.com/office/officeart/2005/8/layout/vList5"/>
    <dgm:cxn modelId="{69E15C13-C0CD-41AF-AEE4-D3F64084D26C}" type="presParOf" srcId="{859F1F48-678F-49A5-AEA8-4BE4E8ABF9AB}" destId="{745FD678-5FCC-4538-B64D-D0FC8651466B}" srcOrd="4" destOrd="0" presId="urn:microsoft.com/office/officeart/2005/8/layout/vList5"/>
    <dgm:cxn modelId="{DECEBCDD-8115-4124-8FEB-02133A3E56EF}" type="presParOf" srcId="{745FD678-5FCC-4538-B64D-D0FC8651466B}" destId="{378615C0-4AC8-4DF2-A254-6E31FF2CE0E8}" srcOrd="0" destOrd="0" presId="urn:microsoft.com/office/officeart/2005/8/layout/vList5"/>
    <dgm:cxn modelId="{F4ECEA7F-69E9-4421-A981-4625DE0E6D65}" type="presParOf" srcId="{745FD678-5FCC-4538-B64D-D0FC8651466B}" destId="{1FCF80C0-9076-4A94-ABA7-E80BA53E6C1F}" srcOrd="1" destOrd="0" presId="urn:microsoft.com/office/officeart/2005/8/layout/vList5"/>
    <dgm:cxn modelId="{DB04294A-176D-4840-9047-39BD4697A5FE}" type="presParOf" srcId="{859F1F48-678F-49A5-AEA8-4BE4E8ABF9AB}" destId="{D7AD2CA4-9F46-42B6-AB3D-7C930F3EC171}" srcOrd="5" destOrd="0" presId="urn:microsoft.com/office/officeart/2005/8/layout/vList5"/>
    <dgm:cxn modelId="{D5EF47AA-A46D-4220-9B7A-4D2AC9BF6A1C}" type="presParOf" srcId="{859F1F48-678F-49A5-AEA8-4BE4E8ABF9AB}" destId="{8B1185A4-3ABB-4985-A7F8-DD71BB9741D1}" srcOrd="6" destOrd="0" presId="urn:microsoft.com/office/officeart/2005/8/layout/vList5"/>
    <dgm:cxn modelId="{6D76ABDA-4C58-4DE0-BB0D-353AD8A3BFBF}" type="presParOf" srcId="{8B1185A4-3ABB-4985-A7F8-DD71BB9741D1}" destId="{F94586E7-51B7-47B6-B0AE-38DDDBEEC916}" srcOrd="0" destOrd="0" presId="urn:microsoft.com/office/officeart/2005/8/layout/vList5"/>
    <dgm:cxn modelId="{99E838DB-FF42-45AE-8B81-340CF29E8491}" type="presParOf" srcId="{8B1185A4-3ABB-4985-A7F8-DD71BB9741D1}" destId="{ED033563-D9BB-467D-8C2C-DF442A25743E}" srcOrd="1" destOrd="0" presId="urn:microsoft.com/office/officeart/2005/8/layout/vList5"/>
    <dgm:cxn modelId="{29CC51C1-1351-4477-A697-3B5B0C5286ED}" type="presParOf" srcId="{859F1F48-678F-49A5-AEA8-4BE4E8ABF9AB}" destId="{AFC8E665-EF34-4F73-8A20-D6384AF77D1F}" srcOrd="7" destOrd="0" presId="urn:microsoft.com/office/officeart/2005/8/layout/vList5"/>
    <dgm:cxn modelId="{DA80230C-EB5D-4C53-973F-536ABEE83D0E}" type="presParOf" srcId="{859F1F48-678F-49A5-AEA8-4BE4E8ABF9AB}" destId="{3F026231-A8B6-4DB9-B4E6-A670E4D4ECDE}" srcOrd="8" destOrd="0" presId="urn:microsoft.com/office/officeart/2005/8/layout/vList5"/>
    <dgm:cxn modelId="{1C101C73-5384-4F39-AFE5-B6A157F5E9C9}" type="presParOf" srcId="{3F026231-A8B6-4DB9-B4E6-A670E4D4ECDE}" destId="{18AB3B86-88CE-4DEF-80DB-7A3843DDCBEE}" srcOrd="0" destOrd="0" presId="urn:microsoft.com/office/officeart/2005/8/layout/vList5"/>
    <dgm:cxn modelId="{A10FEA81-6AC5-4CAF-98AF-E267CBA9A9A7}" type="presParOf" srcId="{3F026231-A8B6-4DB9-B4E6-A670E4D4ECDE}" destId="{6EAC5906-42F1-453F-96C9-0BFF5AC72EC6}" srcOrd="1" destOrd="0" presId="urn:microsoft.com/office/officeart/2005/8/layout/vList5"/>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B2201D-2245-48D1-9047-CF889B5F92C3}" type="doc">
      <dgm:prSet loTypeId="urn:microsoft.com/office/officeart/2005/8/layout/chevron1" loCatId="process" qsTypeId="urn:microsoft.com/office/officeart/2005/8/quickstyle/simple3" qsCatId="simple" csTypeId="urn:microsoft.com/office/officeart/2005/8/colors/accent4_2" csCatId="accent4" phldr="1"/>
      <dgm:spPr/>
    </dgm:pt>
    <dgm:pt modelId="{AB94629D-C47D-408F-964F-990C2EA9F14F}">
      <dgm:prSet phldrT="[Texto]" custT="1"/>
      <dgm:spPr>
        <a:xfrm>
          <a:off x="2284" y="196885"/>
          <a:ext cx="1606941" cy="542229"/>
        </a:xfrm>
        <a:prstGeom prst="chevron">
          <a:avLst/>
        </a:prstGeom>
      </dgm:spPr>
      <dgm:t>
        <a:bodyPr/>
        <a:lstStyle/>
        <a:p>
          <a:pPr>
            <a:buNone/>
          </a:pPr>
          <a:r>
            <a:rPr lang="pt-PT" sz="900" b="0" dirty="0">
              <a:latin typeface="Segoe UI"/>
              <a:ea typeface="+mn-ea"/>
              <a:cs typeface="+mn-cs"/>
            </a:rPr>
            <a:t>Introdução</a:t>
          </a:r>
        </a:p>
      </dgm:t>
    </dgm:pt>
    <dgm:pt modelId="{D5F77686-03C8-454D-B1F6-72630E3BDE9B}" type="parTrans" cxnId="{511E6F67-C03E-408B-9DC9-82AF79E506CA}">
      <dgm:prSet/>
      <dgm:spPr/>
      <dgm:t>
        <a:bodyPr/>
        <a:lstStyle/>
        <a:p>
          <a:endParaRPr lang="pt-PT" sz="900"/>
        </a:p>
      </dgm:t>
    </dgm:pt>
    <dgm:pt modelId="{BD5B457C-DD09-4246-8BD3-229405AF2DA3}" type="sibTrans" cxnId="{511E6F67-C03E-408B-9DC9-82AF79E506CA}">
      <dgm:prSet/>
      <dgm:spPr/>
      <dgm:t>
        <a:bodyPr/>
        <a:lstStyle/>
        <a:p>
          <a:endParaRPr lang="pt-PT" sz="900"/>
        </a:p>
      </dgm:t>
    </dgm:pt>
    <dgm:pt modelId="{7650CD68-DA41-4EED-BE9E-8D6AF3C00300}">
      <dgm:prSet phldrT="[Texto]" custT="1"/>
      <dgm:spPr>
        <a:xfrm>
          <a:off x="1484657" y="218861"/>
          <a:ext cx="1245691" cy="498276"/>
        </a:xfrm>
        <a:prstGeom prst="chevron">
          <a:avLst/>
        </a:prstGeom>
      </dgm:spPr>
      <dgm:t>
        <a:bodyPr/>
        <a:lstStyle/>
        <a:p>
          <a:pPr>
            <a:buNone/>
          </a:pPr>
          <a:r>
            <a:rPr lang="pt-PT" sz="900" b="0" dirty="0">
              <a:latin typeface="Segoe UI"/>
              <a:ea typeface="+mn-ea"/>
              <a:cs typeface="+mn-cs"/>
            </a:rPr>
            <a:t>Metodologia</a:t>
          </a:r>
        </a:p>
      </dgm:t>
    </dgm:pt>
    <dgm:pt modelId="{AF4DD3F1-60FB-4A18-A683-493F041165F5}" type="parTrans" cxnId="{A2635BF3-5896-4F06-B921-445F51D679C7}">
      <dgm:prSet/>
      <dgm:spPr/>
      <dgm:t>
        <a:bodyPr/>
        <a:lstStyle/>
        <a:p>
          <a:endParaRPr lang="pt-PT" sz="900"/>
        </a:p>
      </dgm:t>
    </dgm:pt>
    <dgm:pt modelId="{8E2B2D01-3EB4-4AAD-A24F-B185F6E02203}" type="sibTrans" cxnId="{A2635BF3-5896-4F06-B921-445F51D679C7}">
      <dgm:prSet/>
      <dgm:spPr/>
      <dgm:t>
        <a:bodyPr/>
        <a:lstStyle/>
        <a:p>
          <a:endParaRPr lang="pt-PT" sz="900"/>
        </a:p>
      </dgm:t>
    </dgm:pt>
    <dgm:pt modelId="{392FA864-161E-4A6F-AD40-B407A3EF609C}">
      <dgm:prSet phldrT="[Texto]" custT="1"/>
      <dgm:spPr>
        <a:xfrm>
          <a:off x="2605779" y="218861"/>
          <a:ext cx="1245691" cy="498276"/>
        </a:xfrm>
        <a:prstGeom prst="chevron">
          <a:avLst/>
        </a:prstGeom>
      </dgm:spPr>
      <dgm:t>
        <a:bodyPr/>
        <a:lstStyle/>
        <a:p>
          <a:pPr>
            <a:buNone/>
          </a:pPr>
          <a:r>
            <a:rPr lang="pt-PT" sz="900" dirty="0">
              <a:latin typeface="Segoe UI"/>
              <a:ea typeface="+mn-ea"/>
              <a:cs typeface="+mn-cs"/>
            </a:rPr>
            <a:t>Resultados</a:t>
          </a:r>
        </a:p>
      </dgm:t>
    </dgm:pt>
    <dgm:pt modelId="{37F19FA3-7BD6-4AE5-9D55-DDBE6E5FD002}" type="parTrans" cxnId="{57BE9848-B5BA-4FAC-85FA-39EC26BA7CA2}">
      <dgm:prSet/>
      <dgm:spPr/>
      <dgm:t>
        <a:bodyPr/>
        <a:lstStyle/>
        <a:p>
          <a:endParaRPr lang="pt-PT" sz="900"/>
        </a:p>
      </dgm:t>
    </dgm:pt>
    <dgm:pt modelId="{7744E7D4-4B50-4408-BE84-64FF3EEF8CFF}" type="sibTrans" cxnId="{57BE9848-B5BA-4FAC-85FA-39EC26BA7CA2}">
      <dgm:prSet/>
      <dgm:spPr/>
      <dgm:t>
        <a:bodyPr/>
        <a:lstStyle/>
        <a:p>
          <a:endParaRPr lang="pt-PT" sz="900"/>
        </a:p>
      </dgm:t>
    </dgm:pt>
    <dgm:pt modelId="{A59587B6-4C31-4ADF-A535-18C1808ECB08}">
      <dgm:prSet phldrT="[Texto]" custT="1"/>
      <dgm:spPr>
        <a:xfrm>
          <a:off x="3726901" y="218861"/>
          <a:ext cx="1245691" cy="498276"/>
        </a:xfrm>
        <a:prstGeom prst="chevron">
          <a:avLst/>
        </a:prstGeom>
        <a:solidFill>
          <a:schemeClr val="accent4"/>
        </a:solidFill>
      </dgm:spPr>
      <dgm:t>
        <a:bodyPr/>
        <a:lstStyle/>
        <a:p>
          <a:pPr>
            <a:buNone/>
          </a:pPr>
          <a:r>
            <a:rPr lang="pt-PT" sz="1200" b="1" dirty="0">
              <a:latin typeface="Segoe UI"/>
              <a:ea typeface="+mn-ea"/>
              <a:cs typeface="+mn-cs"/>
            </a:rPr>
            <a:t>Discussão</a:t>
          </a:r>
          <a:endParaRPr lang="pt-PT" sz="1200" b="1" i="0" dirty="0">
            <a:latin typeface="Segoe UI"/>
            <a:ea typeface="+mn-ea"/>
            <a:cs typeface="+mn-cs"/>
          </a:endParaRPr>
        </a:p>
      </dgm:t>
    </dgm:pt>
    <dgm:pt modelId="{05998067-8717-421B-9708-54223A1812ED}" type="parTrans" cxnId="{B6F43AC0-31C1-4514-B147-CFD7949F2A3C}">
      <dgm:prSet/>
      <dgm:spPr/>
      <dgm:t>
        <a:bodyPr/>
        <a:lstStyle/>
        <a:p>
          <a:endParaRPr lang="pt-PT" sz="900"/>
        </a:p>
      </dgm:t>
    </dgm:pt>
    <dgm:pt modelId="{8977D935-669C-4223-905C-4FD8EA26BB59}" type="sibTrans" cxnId="{B6F43AC0-31C1-4514-B147-CFD7949F2A3C}">
      <dgm:prSet/>
      <dgm:spPr/>
      <dgm:t>
        <a:bodyPr/>
        <a:lstStyle/>
        <a:p>
          <a:endParaRPr lang="pt-PT" sz="900"/>
        </a:p>
      </dgm:t>
    </dgm:pt>
    <dgm:pt modelId="{51CA939C-1502-4D36-B38E-C7BAB5BD733A}">
      <dgm:prSet phldrT="[Texto]" custT="1"/>
      <dgm:spPr>
        <a:xfrm>
          <a:off x="4848024" y="218861"/>
          <a:ext cx="1245691" cy="498276"/>
        </a:xfrm>
        <a:prstGeom prst="chevron">
          <a:avLst/>
        </a:prstGeom>
      </dgm:spPr>
      <dgm:t>
        <a:bodyPr/>
        <a:lstStyle/>
        <a:p>
          <a:pPr>
            <a:buNone/>
          </a:pPr>
          <a:r>
            <a:rPr lang="pt-PT" sz="900" dirty="0">
              <a:latin typeface="Segoe UI"/>
              <a:ea typeface="+mn-ea"/>
              <a:cs typeface="+mn-cs"/>
            </a:rPr>
            <a:t>Conclusões</a:t>
          </a:r>
        </a:p>
      </dgm:t>
    </dgm:pt>
    <dgm:pt modelId="{2D0ECA2A-CEAD-4C60-8637-DEB4776C4108}" type="parTrans" cxnId="{CB16D08A-F8A3-4DAC-83E6-9110312ABB02}">
      <dgm:prSet/>
      <dgm:spPr/>
      <dgm:t>
        <a:bodyPr/>
        <a:lstStyle/>
        <a:p>
          <a:endParaRPr lang="pt-PT" sz="900"/>
        </a:p>
      </dgm:t>
    </dgm:pt>
    <dgm:pt modelId="{45B260B2-6102-4755-8CBE-033F12424E2B}" type="sibTrans" cxnId="{CB16D08A-F8A3-4DAC-83E6-9110312ABB02}">
      <dgm:prSet/>
      <dgm:spPr/>
      <dgm:t>
        <a:bodyPr/>
        <a:lstStyle/>
        <a:p>
          <a:endParaRPr lang="pt-PT" sz="900"/>
        </a:p>
      </dgm:t>
    </dgm:pt>
    <dgm:pt modelId="{A68519C7-4A70-4AC1-9F1F-729684EB565F}" type="pres">
      <dgm:prSet presAssocID="{3AB2201D-2245-48D1-9047-CF889B5F92C3}" presName="Name0" presStyleCnt="0">
        <dgm:presLayoutVars>
          <dgm:dir/>
          <dgm:animLvl val="lvl"/>
          <dgm:resizeHandles val="exact"/>
        </dgm:presLayoutVars>
      </dgm:prSet>
      <dgm:spPr/>
    </dgm:pt>
    <dgm:pt modelId="{EC3C4118-05C0-43D8-967A-13AA48BF8ED0}" type="pres">
      <dgm:prSet presAssocID="{AB94629D-C47D-408F-964F-990C2EA9F14F}" presName="parTxOnly" presStyleLbl="node1" presStyleIdx="0" presStyleCnt="5" custScaleX="102496" custScaleY="95175">
        <dgm:presLayoutVars>
          <dgm:chMax val="0"/>
          <dgm:chPref val="0"/>
          <dgm:bulletEnabled val="1"/>
        </dgm:presLayoutVars>
      </dgm:prSet>
      <dgm:spPr/>
    </dgm:pt>
    <dgm:pt modelId="{85B704D7-41F9-4AF9-B59E-1CA32EF596CA}" type="pres">
      <dgm:prSet presAssocID="{BD5B457C-DD09-4246-8BD3-229405AF2DA3}" presName="parTxOnlySpace" presStyleCnt="0"/>
      <dgm:spPr/>
    </dgm:pt>
    <dgm:pt modelId="{CECD8D29-D387-41FF-B72E-230D4046701D}" type="pres">
      <dgm:prSet presAssocID="{7650CD68-DA41-4EED-BE9E-8D6AF3C00300}" presName="parTxOnly" presStyleLbl="node1" presStyleIdx="1" presStyleCnt="5" custScaleX="102496" custScaleY="95175" custLinFactNeighborY="-2039">
        <dgm:presLayoutVars>
          <dgm:chMax val="0"/>
          <dgm:chPref val="0"/>
          <dgm:bulletEnabled val="1"/>
        </dgm:presLayoutVars>
      </dgm:prSet>
      <dgm:spPr/>
    </dgm:pt>
    <dgm:pt modelId="{1E3145C0-106B-4387-B175-6E19F172F186}" type="pres">
      <dgm:prSet presAssocID="{8E2B2D01-3EB4-4AAD-A24F-B185F6E02203}" presName="parTxOnlySpace" presStyleCnt="0"/>
      <dgm:spPr/>
    </dgm:pt>
    <dgm:pt modelId="{F8740FAD-7D57-490A-935B-2F7D082DDAAF}" type="pres">
      <dgm:prSet presAssocID="{392FA864-161E-4A6F-AD40-B407A3EF609C}" presName="parTxOnly" presStyleLbl="node1" presStyleIdx="2" presStyleCnt="5" custScaleX="102496" custScaleY="95175">
        <dgm:presLayoutVars>
          <dgm:chMax val="0"/>
          <dgm:chPref val="0"/>
          <dgm:bulletEnabled val="1"/>
        </dgm:presLayoutVars>
      </dgm:prSet>
      <dgm:spPr/>
    </dgm:pt>
    <dgm:pt modelId="{B50E4122-B992-4BD9-9404-B026CC01C75A}" type="pres">
      <dgm:prSet presAssocID="{7744E7D4-4B50-4408-BE84-64FF3EEF8CFF}" presName="parTxOnlySpace" presStyleCnt="0"/>
      <dgm:spPr/>
    </dgm:pt>
    <dgm:pt modelId="{910D2491-6778-478E-9A4D-85436DA90D68}" type="pres">
      <dgm:prSet presAssocID="{A59587B6-4C31-4ADF-A535-18C1808ECB08}" presName="parTxOnly" presStyleLbl="node1" presStyleIdx="3" presStyleCnt="5" custScaleX="125884" custScaleY="106550">
        <dgm:presLayoutVars>
          <dgm:chMax val="0"/>
          <dgm:chPref val="0"/>
          <dgm:bulletEnabled val="1"/>
        </dgm:presLayoutVars>
      </dgm:prSet>
      <dgm:spPr/>
    </dgm:pt>
    <dgm:pt modelId="{B195FAB1-D97C-4BF8-B974-9D0DB20AD8EB}" type="pres">
      <dgm:prSet presAssocID="{8977D935-669C-4223-905C-4FD8EA26BB59}" presName="parTxOnlySpace" presStyleCnt="0"/>
      <dgm:spPr/>
    </dgm:pt>
    <dgm:pt modelId="{732D3181-187E-4A74-8A0C-349954F047C8}" type="pres">
      <dgm:prSet presAssocID="{51CA939C-1502-4D36-B38E-C7BAB5BD733A}" presName="parTxOnly" presStyleLbl="node1" presStyleIdx="4" presStyleCnt="5" custScaleX="102496" custScaleY="95175">
        <dgm:presLayoutVars>
          <dgm:chMax val="0"/>
          <dgm:chPref val="0"/>
          <dgm:bulletEnabled val="1"/>
        </dgm:presLayoutVars>
      </dgm:prSet>
      <dgm:spPr/>
    </dgm:pt>
  </dgm:ptLst>
  <dgm:cxnLst>
    <dgm:cxn modelId="{0EF1A91D-AB22-432D-B20F-1E51EF49018A}" type="presOf" srcId="{A59587B6-4C31-4ADF-A535-18C1808ECB08}" destId="{910D2491-6778-478E-9A4D-85436DA90D68}" srcOrd="0" destOrd="0" presId="urn:microsoft.com/office/officeart/2005/8/layout/chevron1"/>
    <dgm:cxn modelId="{49FD1C25-6F14-4B1D-A8C0-C4B3B5999087}" type="presOf" srcId="{392FA864-161E-4A6F-AD40-B407A3EF609C}" destId="{F8740FAD-7D57-490A-935B-2F7D082DDAAF}" srcOrd="0" destOrd="0" presId="urn:microsoft.com/office/officeart/2005/8/layout/chevron1"/>
    <dgm:cxn modelId="{511E6F67-C03E-408B-9DC9-82AF79E506CA}" srcId="{3AB2201D-2245-48D1-9047-CF889B5F92C3}" destId="{AB94629D-C47D-408F-964F-990C2EA9F14F}" srcOrd="0" destOrd="0" parTransId="{D5F77686-03C8-454D-B1F6-72630E3BDE9B}" sibTransId="{BD5B457C-DD09-4246-8BD3-229405AF2DA3}"/>
    <dgm:cxn modelId="{57BE9848-B5BA-4FAC-85FA-39EC26BA7CA2}" srcId="{3AB2201D-2245-48D1-9047-CF889B5F92C3}" destId="{392FA864-161E-4A6F-AD40-B407A3EF609C}" srcOrd="2" destOrd="0" parTransId="{37F19FA3-7BD6-4AE5-9D55-DDBE6E5FD002}" sibTransId="{7744E7D4-4B50-4408-BE84-64FF3EEF8CFF}"/>
    <dgm:cxn modelId="{CB16D08A-F8A3-4DAC-83E6-9110312ABB02}" srcId="{3AB2201D-2245-48D1-9047-CF889B5F92C3}" destId="{51CA939C-1502-4D36-B38E-C7BAB5BD733A}" srcOrd="4" destOrd="0" parTransId="{2D0ECA2A-CEAD-4C60-8637-DEB4776C4108}" sibTransId="{45B260B2-6102-4755-8CBE-033F12424E2B}"/>
    <dgm:cxn modelId="{ABF2F98D-851C-4DAF-826F-656593F66CCB}" type="presOf" srcId="{AB94629D-C47D-408F-964F-990C2EA9F14F}" destId="{EC3C4118-05C0-43D8-967A-13AA48BF8ED0}" srcOrd="0" destOrd="0" presId="urn:microsoft.com/office/officeart/2005/8/layout/chevron1"/>
    <dgm:cxn modelId="{91FD79BF-D030-42ED-9E33-65C61CFEA02F}" type="presOf" srcId="{3AB2201D-2245-48D1-9047-CF889B5F92C3}" destId="{A68519C7-4A70-4AC1-9F1F-729684EB565F}" srcOrd="0" destOrd="0" presId="urn:microsoft.com/office/officeart/2005/8/layout/chevron1"/>
    <dgm:cxn modelId="{B6F43AC0-31C1-4514-B147-CFD7949F2A3C}" srcId="{3AB2201D-2245-48D1-9047-CF889B5F92C3}" destId="{A59587B6-4C31-4ADF-A535-18C1808ECB08}" srcOrd="3" destOrd="0" parTransId="{05998067-8717-421B-9708-54223A1812ED}" sibTransId="{8977D935-669C-4223-905C-4FD8EA26BB59}"/>
    <dgm:cxn modelId="{840516C4-1AF6-49FE-9DB7-33F158D48D23}" type="presOf" srcId="{51CA939C-1502-4D36-B38E-C7BAB5BD733A}" destId="{732D3181-187E-4A74-8A0C-349954F047C8}" srcOrd="0" destOrd="0" presId="urn:microsoft.com/office/officeart/2005/8/layout/chevron1"/>
    <dgm:cxn modelId="{A2635BF3-5896-4F06-B921-445F51D679C7}" srcId="{3AB2201D-2245-48D1-9047-CF889B5F92C3}" destId="{7650CD68-DA41-4EED-BE9E-8D6AF3C00300}" srcOrd="1" destOrd="0" parTransId="{AF4DD3F1-60FB-4A18-A683-493F041165F5}" sibTransId="{8E2B2D01-3EB4-4AAD-A24F-B185F6E02203}"/>
    <dgm:cxn modelId="{4503C2FE-3C15-4D7C-95A8-1D463BEF32AC}" type="presOf" srcId="{7650CD68-DA41-4EED-BE9E-8D6AF3C00300}" destId="{CECD8D29-D387-41FF-B72E-230D4046701D}" srcOrd="0" destOrd="0" presId="urn:microsoft.com/office/officeart/2005/8/layout/chevron1"/>
    <dgm:cxn modelId="{E4C2397D-637B-4258-B606-B19BDD24C205}" type="presParOf" srcId="{A68519C7-4A70-4AC1-9F1F-729684EB565F}" destId="{EC3C4118-05C0-43D8-967A-13AA48BF8ED0}" srcOrd="0" destOrd="0" presId="urn:microsoft.com/office/officeart/2005/8/layout/chevron1"/>
    <dgm:cxn modelId="{05E7CCAD-E109-4735-ABA5-787CD95DAF9A}" type="presParOf" srcId="{A68519C7-4A70-4AC1-9F1F-729684EB565F}" destId="{85B704D7-41F9-4AF9-B59E-1CA32EF596CA}" srcOrd="1" destOrd="0" presId="urn:microsoft.com/office/officeart/2005/8/layout/chevron1"/>
    <dgm:cxn modelId="{A5D08980-AD96-4542-B629-C8E544E759B7}" type="presParOf" srcId="{A68519C7-4A70-4AC1-9F1F-729684EB565F}" destId="{CECD8D29-D387-41FF-B72E-230D4046701D}" srcOrd="2" destOrd="0" presId="urn:microsoft.com/office/officeart/2005/8/layout/chevron1"/>
    <dgm:cxn modelId="{9CCCE4F7-B7EE-4E1F-9F1C-D81D625033FE}" type="presParOf" srcId="{A68519C7-4A70-4AC1-9F1F-729684EB565F}" destId="{1E3145C0-106B-4387-B175-6E19F172F186}" srcOrd="3" destOrd="0" presId="urn:microsoft.com/office/officeart/2005/8/layout/chevron1"/>
    <dgm:cxn modelId="{3701CB06-2DAB-4C0B-9C40-6FBC69006F30}" type="presParOf" srcId="{A68519C7-4A70-4AC1-9F1F-729684EB565F}" destId="{F8740FAD-7D57-490A-935B-2F7D082DDAAF}" srcOrd="4" destOrd="0" presId="urn:microsoft.com/office/officeart/2005/8/layout/chevron1"/>
    <dgm:cxn modelId="{7D330C73-78A0-405F-9AFD-433487B1C938}" type="presParOf" srcId="{A68519C7-4A70-4AC1-9F1F-729684EB565F}" destId="{B50E4122-B992-4BD9-9404-B026CC01C75A}" srcOrd="5" destOrd="0" presId="urn:microsoft.com/office/officeart/2005/8/layout/chevron1"/>
    <dgm:cxn modelId="{7160D4F1-0DC5-4AB1-A1CC-45591147E69A}" type="presParOf" srcId="{A68519C7-4A70-4AC1-9F1F-729684EB565F}" destId="{910D2491-6778-478E-9A4D-85436DA90D68}" srcOrd="6" destOrd="0" presId="urn:microsoft.com/office/officeart/2005/8/layout/chevron1"/>
    <dgm:cxn modelId="{DCD59ABF-C405-41ED-8F7F-07F13AEBC429}" type="presParOf" srcId="{A68519C7-4A70-4AC1-9F1F-729684EB565F}" destId="{B195FAB1-D97C-4BF8-B974-9D0DB20AD8EB}" srcOrd="7" destOrd="0" presId="urn:microsoft.com/office/officeart/2005/8/layout/chevron1"/>
    <dgm:cxn modelId="{BEDB76C8-781B-4A30-9A4F-7A9238B014F2}" type="presParOf" srcId="{A68519C7-4A70-4AC1-9F1F-729684EB565F}" destId="{732D3181-187E-4A74-8A0C-349954F047C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B2201D-2245-48D1-9047-CF889B5F92C3}" type="doc">
      <dgm:prSet loTypeId="urn:microsoft.com/office/officeart/2005/8/layout/chevron1" loCatId="process" qsTypeId="urn:microsoft.com/office/officeart/2005/8/quickstyle/simple3" qsCatId="simple" csTypeId="urn:microsoft.com/office/officeart/2005/8/colors/accent4_2" csCatId="accent4" phldr="1"/>
      <dgm:spPr/>
    </dgm:pt>
    <dgm:pt modelId="{AB94629D-C47D-408F-964F-990C2EA9F14F}">
      <dgm:prSet phldrT="[Texto]" custT="1"/>
      <dgm:spPr>
        <a:xfrm>
          <a:off x="2284" y="196885"/>
          <a:ext cx="1606941" cy="542229"/>
        </a:xfrm>
        <a:prstGeom prst="chevron">
          <a:avLst/>
        </a:prstGeom>
      </dgm:spPr>
      <dgm:t>
        <a:bodyPr/>
        <a:lstStyle/>
        <a:p>
          <a:pPr>
            <a:buNone/>
          </a:pPr>
          <a:r>
            <a:rPr lang="pt-PT" sz="900" b="0" dirty="0">
              <a:latin typeface="Segoe UI"/>
              <a:ea typeface="+mn-ea"/>
              <a:cs typeface="+mn-cs"/>
            </a:rPr>
            <a:t>Introdução</a:t>
          </a:r>
        </a:p>
      </dgm:t>
    </dgm:pt>
    <dgm:pt modelId="{D5F77686-03C8-454D-B1F6-72630E3BDE9B}" type="parTrans" cxnId="{511E6F67-C03E-408B-9DC9-82AF79E506CA}">
      <dgm:prSet/>
      <dgm:spPr/>
      <dgm:t>
        <a:bodyPr/>
        <a:lstStyle/>
        <a:p>
          <a:endParaRPr lang="pt-PT" sz="900"/>
        </a:p>
      </dgm:t>
    </dgm:pt>
    <dgm:pt modelId="{BD5B457C-DD09-4246-8BD3-229405AF2DA3}" type="sibTrans" cxnId="{511E6F67-C03E-408B-9DC9-82AF79E506CA}">
      <dgm:prSet/>
      <dgm:spPr/>
      <dgm:t>
        <a:bodyPr/>
        <a:lstStyle/>
        <a:p>
          <a:endParaRPr lang="pt-PT" sz="900"/>
        </a:p>
      </dgm:t>
    </dgm:pt>
    <dgm:pt modelId="{7650CD68-DA41-4EED-BE9E-8D6AF3C00300}">
      <dgm:prSet phldrT="[Texto]" custT="1"/>
      <dgm:spPr>
        <a:xfrm>
          <a:off x="1484657" y="218861"/>
          <a:ext cx="1245691" cy="498276"/>
        </a:xfrm>
        <a:prstGeom prst="chevron">
          <a:avLst/>
        </a:prstGeom>
      </dgm:spPr>
      <dgm:t>
        <a:bodyPr/>
        <a:lstStyle/>
        <a:p>
          <a:pPr>
            <a:buNone/>
          </a:pPr>
          <a:r>
            <a:rPr lang="pt-PT" sz="900" b="0" dirty="0">
              <a:latin typeface="Segoe UI"/>
              <a:ea typeface="+mn-ea"/>
              <a:cs typeface="+mn-cs"/>
            </a:rPr>
            <a:t>Metodologia</a:t>
          </a:r>
        </a:p>
      </dgm:t>
    </dgm:pt>
    <dgm:pt modelId="{AF4DD3F1-60FB-4A18-A683-493F041165F5}" type="parTrans" cxnId="{A2635BF3-5896-4F06-B921-445F51D679C7}">
      <dgm:prSet/>
      <dgm:spPr/>
      <dgm:t>
        <a:bodyPr/>
        <a:lstStyle/>
        <a:p>
          <a:endParaRPr lang="pt-PT" sz="900"/>
        </a:p>
      </dgm:t>
    </dgm:pt>
    <dgm:pt modelId="{8E2B2D01-3EB4-4AAD-A24F-B185F6E02203}" type="sibTrans" cxnId="{A2635BF3-5896-4F06-B921-445F51D679C7}">
      <dgm:prSet/>
      <dgm:spPr/>
      <dgm:t>
        <a:bodyPr/>
        <a:lstStyle/>
        <a:p>
          <a:endParaRPr lang="pt-PT" sz="900"/>
        </a:p>
      </dgm:t>
    </dgm:pt>
    <dgm:pt modelId="{392FA864-161E-4A6F-AD40-B407A3EF609C}">
      <dgm:prSet phldrT="[Texto]" custT="1"/>
      <dgm:spPr>
        <a:xfrm>
          <a:off x="2605779" y="218861"/>
          <a:ext cx="1245691" cy="498276"/>
        </a:xfrm>
        <a:prstGeom prst="chevron">
          <a:avLst/>
        </a:prstGeom>
        <a:solidFill>
          <a:schemeClr val="accent4"/>
        </a:solidFill>
      </dgm:spPr>
      <dgm:t>
        <a:bodyPr/>
        <a:lstStyle/>
        <a:p>
          <a:pPr>
            <a:buNone/>
          </a:pPr>
          <a:r>
            <a:rPr lang="pt-PT" sz="1200" b="1" dirty="0">
              <a:latin typeface="Segoe UI"/>
              <a:ea typeface="+mn-ea"/>
              <a:cs typeface="+mn-cs"/>
            </a:rPr>
            <a:t>Resultados</a:t>
          </a:r>
        </a:p>
      </dgm:t>
    </dgm:pt>
    <dgm:pt modelId="{37F19FA3-7BD6-4AE5-9D55-DDBE6E5FD002}" type="parTrans" cxnId="{57BE9848-B5BA-4FAC-85FA-39EC26BA7CA2}">
      <dgm:prSet/>
      <dgm:spPr/>
      <dgm:t>
        <a:bodyPr/>
        <a:lstStyle/>
        <a:p>
          <a:endParaRPr lang="pt-PT" sz="900"/>
        </a:p>
      </dgm:t>
    </dgm:pt>
    <dgm:pt modelId="{7744E7D4-4B50-4408-BE84-64FF3EEF8CFF}" type="sibTrans" cxnId="{57BE9848-B5BA-4FAC-85FA-39EC26BA7CA2}">
      <dgm:prSet/>
      <dgm:spPr/>
      <dgm:t>
        <a:bodyPr/>
        <a:lstStyle/>
        <a:p>
          <a:endParaRPr lang="pt-PT" sz="900"/>
        </a:p>
      </dgm:t>
    </dgm:pt>
    <dgm:pt modelId="{A59587B6-4C31-4ADF-A535-18C1808ECB08}">
      <dgm:prSet phldrT="[Texto]" custT="1"/>
      <dgm:spPr>
        <a:xfrm>
          <a:off x="3726901" y="218861"/>
          <a:ext cx="1245691" cy="498276"/>
        </a:xfrm>
        <a:prstGeom prst="chevron">
          <a:avLst/>
        </a:prstGeom>
      </dgm:spPr>
      <dgm:t>
        <a:bodyPr/>
        <a:lstStyle/>
        <a:p>
          <a:pPr>
            <a:buNone/>
          </a:pPr>
          <a:r>
            <a:rPr lang="pt-PT" sz="900" b="0" dirty="0">
              <a:latin typeface="Segoe UI"/>
              <a:ea typeface="+mn-ea"/>
              <a:cs typeface="+mn-cs"/>
            </a:rPr>
            <a:t>Discussão</a:t>
          </a:r>
        </a:p>
      </dgm:t>
    </dgm:pt>
    <dgm:pt modelId="{05998067-8717-421B-9708-54223A1812ED}" type="parTrans" cxnId="{B6F43AC0-31C1-4514-B147-CFD7949F2A3C}">
      <dgm:prSet/>
      <dgm:spPr/>
      <dgm:t>
        <a:bodyPr/>
        <a:lstStyle/>
        <a:p>
          <a:endParaRPr lang="pt-PT" sz="900"/>
        </a:p>
      </dgm:t>
    </dgm:pt>
    <dgm:pt modelId="{8977D935-669C-4223-905C-4FD8EA26BB59}" type="sibTrans" cxnId="{B6F43AC0-31C1-4514-B147-CFD7949F2A3C}">
      <dgm:prSet/>
      <dgm:spPr/>
      <dgm:t>
        <a:bodyPr/>
        <a:lstStyle/>
        <a:p>
          <a:endParaRPr lang="pt-PT" sz="900"/>
        </a:p>
      </dgm:t>
    </dgm:pt>
    <dgm:pt modelId="{51CA939C-1502-4D36-B38E-C7BAB5BD733A}">
      <dgm:prSet phldrT="[Texto]" custT="1"/>
      <dgm:spPr>
        <a:xfrm>
          <a:off x="4848024" y="218861"/>
          <a:ext cx="1245691" cy="498276"/>
        </a:xfrm>
        <a:prstGeom prst="chevron">
          <a:avLst/>
        </a:prstGeom>
      </dgm:spPr>
      <dgm:t>
        <a:bodyPr/>
        <a:lstStyle/>
        <a:p>
          <a:pPr>
            <a:buNone/>
          </a:pPr>
          <a:r>
            <a:rPr lang="pt-PT" sz="900" dirty="0">
              <a:latin typeface="Segoe UI"/>
              <a:ea typeface="+mn-ea"/>
              <a:cs typeface="+mn-cs"/>
            </a:rPr>
            <a:t>Conclusões</a:t>
          </a:r>
        </a:p>
      </dgm:t>
    </dgm:pt>
    <dgm:pt modelId="{2D0ECA2A-CEAD-4C60-8637-DEB4776C4108}" type="parTrans" cxnId="{CB16D08A-F8A3-4DAC-83E6-9110312ABB02}">
      <dgm:prSet/>
      <dgm:spPr/>
      <dgm:t>
        <a:bodyPr/>
        <a:lstStyle/>
        <a:p>
          <a:endParaRPr lang="pt-PT" sz="900"/>
        </a:p>
      </dgm:t>
    </dgm:pt>
    <dgm:pt modelId="{45B260B2-6102-4755-8CBE-033F12424E2B}" type="sibTrans" cxnId="{CB16D08A-F8A3-4DAC-83E6-9110312ABB02}">
      <dgm:prSet/>
      <dgm:spPr/>
      <dgm:t>
        <a:bodyPr/>
        <a:lstStyle/>
        <a:p>
          <a:endParaRPr lang="pt-PT" sz="900"/>
        </a:p>
      </dgm:t>
    </dgm:pt>
    <dgm:pt modelId="{A68519C7-4A70-4AC1-9F1F-729684EB565F}" type="pres">
      <dgm:prSet presAssocID="{3AB2201D-2245-48D1-9047-CF889B5F92C3}" presName="Name0" presStyleCnt="0">
        <dgm:presLayoutVars>
          <dgm:dir/>
          <dgm:animLvl val="lvl"/>
          <dgm:resizeHandles val="exact"/>
        </dgm:presLayoutVars>
      </dgm:prSet>
      <dgm:spPr/>
    </dgm:pt>
    <dgm:pt modelId="{EC3C4118-05C0-43D8-967A-13AA48BF8ED0}" type="pres">
      <dgm:prSet presAssocID="{AB94629D-C47D-408F-964F-990C2EA9F14F}" presName="parTxOnly" presStyleLbl="node1" presStyleIdx="0" presStyleCnt="5" custScaleX="102496" custScaleY="95175">
        <dgm:presLayoutVars>
          <dgm:chMax val="0"/>
          <dgm:chPref val="0"/>
          <dgm:bulletEnabled val="1"/>
        </dgm:presLayoutVars>
      </dgm:prSet>
      <dgm:spPr/>
    </dgm:pt>
    <dgm:pt modelId="{85B704D7-41F9-4AF9-B59E-1CA32EF596CA}" type="pres">
      <dgm:prSet presAssocID="{BD5B457C-DD09-4246-8BD3-229405AF2DA3}" presName="parTxOnlySpace" presStyleCnt="0"/>
      <dgm:spPr/>
    </dgm:pt>
    <dgm:pt modelId="{CECD8D29-D387-41FF-B72E-230D4046701D}" type="pres">
      <dgm:prSet presAssocID="{7650CD68-DA41-4EED-BE9E-8D6AF3C00300}" presName="parTxOnly" presStyleLbl="node1" presStyleIdx="1" presStyleCnt="5" custScaleX="102496" custScaleY="95175" custLinFactNeighborY="-2039">
        <dgm:presLayoutVars>
          <dgm:chMax val="0"/>
          <dgm:chPref val="0"/>
          <dgm:bulletEnabled val="1"/>
        </dgm:presLayoutVars>
      </dgm:prSet>
      <dgm:spPr/>
    </dgm:pt>
    <dgm:pt modelId="{1E3145C0-106B-4387-B175-6E19F172F186}" type="pres">
      <dgm:prSet presAssocID="{8E2B2D01-3EB4-4AAD-A24F-B185F6E02203}" presName="parTxOnlySpace" presStyleCnt="0"/>
      <dgm:spPr/>
    </dgm:pt>
    <dgm:pt modelId="{F8740FAD-7D57-490A-935B-2F7D082DDAAF}" type="pres">
      <dgm:prSet presAssocID="{392FA864-161E-4A6F-AD40-B407A3EF609C}" presName="parTxOnly" presStyleLbl="node1" presStyleIdx="2" presStyleCnt="5" custScaleX="125884" custScaleY="106550">
        <dgm:presLayoutVars>
          <dgm:chMax val="0"/>
          <dgm:chPref val="0"/>
          <dgm:bulletEnabled val="1"/>
        </dgm:presLayoutVars>
      </dgm:prSet>
      <dgm:spPr/>
    </dgm:pt>
    <dgm:pt modelId="{B50E4122-B992-4BD9-9404-B026CC01C75A}" type="pres">
      <dgm:prSet presAssocID="{7744E7D4-4B50-4408-BE84-64FF3EEF8CFF}" presName="parTxOnlySpace" presStyleCnt="0"/>
      <dgm:spPr/>
    </dgm:pt>
    <dgm:pt modelId="{910D2491-6778-478E-9A4D-85436DA90D68}" type="pres">
      <dgm:prSet presAssocID="{A59587B6-4C31-4ADF-A535-18C1808ECB08}" presName="parTxOnly" presStyleLbl="node1" presStyleIdx="3" presStyleCnt="5" custScaleX="102496" custScaleY="95175">
        <dgm:presLayoutVars>
          <dgm:chMax val="0"/>
          <dgm:chPref val="0"/>
          <dgm:bulletEnabled val="1"/>
        </dgm:presLayoutVars>
      </dgm:prSet>
      <dgm:spPr/>
    </dgm:pt>
    <dgm:pt modelId="{B195FAB1-D97C-4BF8-B974-9D0DB20AD8EB}" type="pres">
      <dgm:prSet presAssocID="{8977D935-669C-4223-905C-4FD8EA26BB59}" presName="parTxOnlySpace" presStyleCnt="0"/>
      <dgm:spPr/>
    </dgm:pt>
    <dgm:pt modelId="{732D3181-187E-4A74-8A0C-349954F047C8}" type="pres">
      <dgm:prSet presAssocID="{51CA939C-1502-4D36-B38E-C7BAB5BD733A}" presName="parTxOnly" presStyleLbl="node1" presStyleIdx="4" presStyleCnt="5" custScaleX="102496" custScaleY="95175">
        <dgm:presLayoutVars>
          <dgm:chMax val="0"/>
          <dgm:chPref val="0"/>
          <dgm:bulletEnabled val="1"/>
        </dgm:presLayoutVars>
      </dgm:prSet>
      <dgm:spPr/>
    </dgm:pt>
  </dgm:ptLst>
  <dgm:cxnLst>
    <dgm:cxn modelId="{0EF1A91D-AB22-432D-B20F-1E51EF49018A}" type="presOf" srcId="{A59587B6-4C31-4ADF-A535-18C1808ECB08}" destId="{910D2491-6778-478E-9A4D-85436DA90D68}" srcOrd="0" destOrd="0" presId="urn:microsoft.com/office/officeart/2005/8/layout/chevron1"/>
    <dgm:cxn modelId="{49FD1C25-6F14-4B1D-A8C0-C4B3B5999087}" type="presOf" srcId="{392FA864-161E-4A6F-AD40-B407A3EF609C}" destId="{F8740FAD-7D57-490A-935B-2F7D082DDAAF}" srcOrd="0" destOrd="0" presId="urn:microsoft.com/office/officeart/2005/8/layout/chevron1"/>
    <dgm:cxn modelId="{511E6F67-C03E-408B-9DC9-82AF79E506CA}" srcId="{3AB2201D-2245-48D1-9047-CF889B5F92C3}" destId="{AB94629D-C47D-408F-964F-990C2EA9F14F}" srcOrd="0" destOrd="0" parTransId="{D5F77686-03C8-454D-B1F6-72630E3BDE9B}" sibTransId="{BD5B457C-DD09-4246-8BD3-229405AF2DA3}"/>
    <dgm:cxn modelId="{57BE9848-B5BA-4FAC-85FA-39EC26BA7CA2}" srcId="{3AB2201D-2245-48D1-9047-CF889B5F92C3}" destId="{392FA864-161E-4A6F-AD40-B407A3EF609C}" srcOrd="2" destOrd="0" parTransId="{37F19FA3-7BD6-4AE5-9D55-DDBE6E5FD002}" sibTransId="{7744E7D4-4B50-4408-BE84-64FF3EEF8CFF}"/>
    <dgm:cxn modelId="{CB16D08A-F8A3-4DAC-83E6-9110312ABB02}" srcId="{3AB2201D-2245-48D1-9047-CF889B5F92C3}" destId="{51CA939C-1502-4D36-B38E-C7BAB5BD733A}" srcOrd="4" destOrd="0" parTransId="{2D0ECA2A-CEAD-4C60-8637-DEB4776C4108}" sibTransId="{45B260B2-6102-4755-8CBE-033F12424E2B}"/>
    <dgm:cxn modelId="{ABF2F98D-851C-4DAF-826F-656593F66CCB}" type="presOf" srcId="{AB94629D-C47D-408F-964F-990C2EA9F14F}" destId="{EC3C4118-05C0-43D8-967A-13AA48BF8ED0}" srcOrd="0" destOrd="0" presId="urn:microsoft.com/office/officeart/2005/8/layout/chevron1"/>
    <dgm:cxn modelId="{91FD79BF-D030-42ED-9E33-65C61CFEA02F}" type="presOf" srcId="{3AB2201D-2245-48D1-9047-CF889B5F92C3}" destId="{A68519C7-4A70-4AC1-9F1F-729684EB565F}" srcOrd="0" destOrd="0" presId="urn:microsoft.com/office/officeart/2005/8/layout/chevron1"/>
    <dgm:cxn modelId="{B6F43AC0-31C1-4514-B147-CFD7949F2A3C}" srcId="{3AB2201D-2245-48D1-9047-CF889B5F92C3}" destId="{A59587B6-4C31-4ADF-A535-18C1808ECB08}" srcOrd="3" destOrd="0" parTransId="{05998067-8717-421B-9708-54223A1812ED}" sibTransId="{8977D935-669C-4223-905C-4FD8EA26BB59}"/>
    <dgm:cxn modelId="{840516C4-1AF6-49FE-9DB7-33F158D48D23}" type="presOf" srcId="{51CA939C-1502-4D36-B38E-C7BAB5BD733A}" destId="{732D3181-187E-4A74-8A0C-349954F047C8}" srcOrd="0" destOrd="0" presId="urn:microsoft.com/office/officeart/2005/8/layout/chevron1"/>
    <dgm:cxn modelId="{A2635BF3-5896-4F06-B921-445F51D679C7}" srcId="{3AB2201D-2245-48D1-9047-CF889B5F92C3}" destId="{7650CD68-DA41-4EED-BE9E-8D6AF3C00300}" srcOrd="1" destOrd="0" parTransId="{AF4DD3F1-60FB-4A18-A683-493F041165F5}" sibTransId="{8E2B2D01-3EB4-4AAD-A24F-B185F6E02203}"/>
    <dgm:cxn modelId="{4503C2FE-3C15-4D7C-95A8-1D463BEF32AC}" type="presOf" srcId="{7650CD68-DA41-4EED-BE9E-8D6AF3C00300}" destId="{CECD8D29-D387-41FF-B72E-230D4046701D}" srcOrd="0" destOrd="0" presId="urn:microsoft.com/office/officeart/2005/8/layout/chevron1"/>
    <dgm:cxn modelId="{E4C2397D-637B-4258-B606-B19BDD24C205}" type="presParOf" srcId="{A68519C7-4A70-4AC1-9F1F-729684EB565F}" destId="{EC3C4118-05C0-43D8-967A-13AA48BF8ED0}" srcOrd="0" destOrd="0" presId="urn:microsoft.com/office/officeart/2005/8/layout/chevron1"/>
    <dgm:cxn modelId="{05E7CCAD-E109-4735-ABA5-787CD95DAF9A}" type="presParOf" srcId="{A68519C7-4A70-4AC1-9F1F-729684EB565F}" destId="{85B704D7-41F9-4AF9-B59E-1CA32EF596CA}" srcOrd="1" destOrd="0" presId="urn:microsoft.com/office/officeart/2005/8/layout/chevron1"/>
    <dgm:cxn modelId="{A5D08980-AD96-4542-B629-C8E544E759B7}" type="presParOf" srcId="{A68519C7-4A70-4AC1-9F1F-729684EB565F}" destId="{CECD8D29-D387-41FF-B72E-230D4046701D}" srcOrd="2" destOrd="0" presId="urn:microsoft.com/office/officeart/2005/8/layout/chevron1"/>
    <dgm:cxn modelId="{9CCCE4F7-B7EE-4E1F-9F1C-D81D625033FE}" type="presParOf" srcId="{A68519C7-4A70-4AC1-9F1F-729684EB565F}" destId="{1E3145C0-106B-4387-B175-6E19F172F186}" srcOrd="3" destOrd="0" presId="urn:microsoft.com/office/officeart/2005/8/layout/chevron1"/>
    <dgm:cxn modelId="{3701CB06-2DAB-4C0B-9C40-6FBC69006F30}" type="presParOf" srcId="{A68519C7-4A70-4AC1-9F1F-729684EB565F}" destId="{F8740FAD-7D57-490A-935B-2F7D082DDAAF}" srcOrd="4" destOrd="0" presId="urn:microsoft.com/office/officeart/2005/8/layout/chevron1"/>
    <dgm:cxn modelId="{7D330C73-78A0-405F-9AFD-433487B1C938}" type="presParOf" srcId="{A68519C7-4A70-4AC1-9F1F-729684EB565F}" destId="{B50E4122-B992-4BD9-9404-B026CC01C75A}" srcOrd="5" destOrd="0" presId="urn:microsoft.com/office/officeart/2005/8/layout/chevron1"/>
    <dgm:cxn modelId="{7160D4F1-0DC5-4AB1-A1CC-45591147E69A}" type="presParOf" srcId="{A68519C7-4A70-4AC1-9F1F-729684EB565F}" destId="{910D2491-6778-478E-9A4D-85436DA90D68}" srcOrd="6" destOrd="0" presId="urn:microsoft.com/office/officeart/2005/8/layout/chevron1"/>
    <dgm:cxn modelId="{DCD59ABF-C405-41ED-8F7F-07F13AEBC429}" type="presParOf" srcId="{A68519C7-4A70-4AC1-9F1F-729684EB565F}" destId="{B195FAB1-D97C-4BF8-B974-9D0DB20AD8EB}" srcOrd="7" destOrd="0" presId="urn:microsoft.com/office/officeart/2005/8/layout/chevron1"/>
    <dgm:cxn modelId="{BEDB76C8-781B-4A30-9A4F-7A9238B014F2}" type="presParOf" srcId="{A68519C7-4A70-4AC1-9F1F-729684EB565F}" destId="{732D3181-187E-4A74-8A0C-349954F047C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B2201D-2245-48D1-9047-CF889B5F92C3}" type="doc">
      <dgm:prSet loTypeId="urn:microsoft.com/office/officeart/2005/8/layout/chevron1" loCatId="process" qsTypeId="urn:microsoft.com/office/officeart/2005/8/quickstyle/simple3" qsCatId="simple" csTypeId="urn:microsoft.com/office/officeart/2005/8/colors/accent4_2" csCatId="accent4" phldr="1"/>
      <dgm:spPr/>
    </dgm:pt>
    <dgm:pt modelId="{AB94629D-C47D-408F-964F-990C2EA9F14F}">
      <dgm:prSet phldrT="[Texto]" custT="1"/>
      <dgm:spPr>
        <a:xfrm>
          <a:off x="2284" y="196885"/>
          <a:ext cx="1606941" cy="542229"/>
        </a:xfrm>
        <a:prstGeom prst="chevron">
          <a:avLst/>
        </a:prstGeom>
      </dgm:spPr>
      <dgm:t>
        <a:bodyPr/>
        <a:lstStyle/>
        <a:p>
          <a:pPr>
            <a:buNone/>
          </a:pPr>
          <a:r>
            <a:rPr lang="pt-PT" sz="900" b="0" dirty="0">
              <a:latin typeface="Segoe UI"/>
              <a:ea typeface="+mn-ea"/>
              <a:cs typeface="+mn-cs"/>
            </a:rPr>
            <a:t>Introdução</a:t>
          </a:r>
        </a:p>
      </dgm:t>
    </dgm:pt>
    <dgm:pt modelId="{D5F77686-03C8-454D-B1F6-72630E3BDE9B}" type="parTrans" cxnId="{511E6F67-C03E-408B-9DC9-82AF79E506CA}">
      <dgm:prSet/>
      <dgm:spPr/>
      <dgm:t>
        <a:bodyPr/>
        <a:lstStyle/>
        <a:p>
          <a:endParaRPr lang="pt-PT" sz="900"/>
        </a:p>
      </dgm:t>
    </dgm:pt>
    <dgm:pt modelId="{BD5B457C-DD09-4246-8BD3-229405AF2DA3}" type="sibTrans" cxnId="{511E6F67-C03E-408B-9DC9-82AF79E506CA}">
      <dgm:prSet/>
      <dgm:spPr/>
      <dgm:t>
        <a:bodyPr/>
        <a:lstStyle/>
        <a:p>
          <a:endParaRPr lang="pt-PT" sz="900"/>
        </a:p>
      </dgm:t>
    </dgm:pt>
    <dgm:pt modelId="{7650CD68-DA41-4EED-BE9E-8D6AF3C00300}">
      <dgm:prSet phldrT="[Texto]" custT="1"/>
      <dgm:spPr>
        <a:xfrm>
          <a:off x="1484657" y="218861"/>
          <a:ext cx="1245691" cy="498276"/>
        </a:xfrm>
        <a:prstGeom prst="chevron">
          <a:avLst/>
        </a:prstGeom>
      </dgm:spPr>
      <dgm:t>
        <a:bodyPr/>
        <a:lstStyle/>
        <a:p>
          <a:pPr>
            <a:buNone/>
          </a:pPr>
          <a:r>
            <a:rPr lang="pt-PT" sz="900" b="0" dirty="0">
              <a:latin typeface="Segoe UI"/>
              <a:ea typeface="+mn-ea"/>
              <a:cs typeface="+mn-cs"/>
            </a:rPr>
            <a:t>Metodologia</a:t>
          </a:r>
        </a:p>
      </dgm:t>
    </dgm:pt>
    <dgm:pt modelId="{AF4DD3F1-60FB-4A18-A683-493F041165F5}" type="parTrans" cxnId="{A2635BF3-5896-4F06-B921-445F51D679C7}">
      <dgm:prSet/>
      <dgm:spPr/>
      <dgm:t>
        <a:bodyPr/>
        <a:lstStyle/>
        <a:p>
          <a:endParaRPr lang="pt-PT" sz="900"/>
        </a:p>
      </dgm:t>
    </dgm:pt>
    <dgm:pt modelId="{8E2B2D01-3EB4-4AAD-A24F-B185F6E02203}" type="sibTrans" cxnId="{A2635BF3-5896-4F06-B921-445F51D679C7}">
      <dgm:prSet/>
      <dgm:spPr/>
      <dgm:t>
        <a:bodyPr/>
        <a:lstStyle/>
        <a:p>
          <a:endParaRPr lang="pt-PT" sz="900"/>
        </a:p>
      </dgm:t>
    </dgm:pt>
    <dgm:pt modelId="{392FA864-161E-4A6F-AD40-B407A3EF609C}">
      <dgm:prSet phldrT="[Texto]" custT="1"/>
      <dgm:spPr>
        <a:xfrm>
          <a:off x="2605779" y="218861"/>
          <a:ext cx="1245691" cy="498276"/>
        </a:xfrm>
        <a:prstGeom prst="chevron">
          <a:avLst/>
        </a:prstGeom>
        <a:solidFill>
          <a:schemeClr val="accent4"/>
        </a:solidFill>
      </dgm:spPr>
      <dgm:t>
        <a:bodyPr/>
        <a:lstStyle/>
        <a:p>
          <a:pPr>
            <a:buNone/>
          </a:pPr>
          <a:r>
            <a:rPr lang="pt-PT" sz="1200" b="1" dirty="0">
              <a:latin typeface="Segoe UI"/>
              <a:ea typeface="+mn-ea"/>
              <a:cs typeface="+mn-cs"/>
            </a:rPr>
            <a:t>Resultados</a:t>
          </a:r>
        </a:p>
      </dgm:t>
    </dgm:pt>
    <dgm:pt modelId="{37F19FA3-7BD6-4AE5-9D55-DDBE6E5FD002}" type="parTrans" cxnId="{57BE9848-B5BA-4FAC-85FA-39EC26BA7CA2}">
      <dgm:prSet/>
      <dgm:spPr/>
      <dgm:t>
        <a:bodyPr/>
        <a:lstStyle/>
        <a:p>
          <a:endParaRPr lang="pt-PT" sz="900"/>
        </a:p>
      </dgm:t>
    </dgm:pt>
    <dgm:pt modelId="{7744E7D4-4B50-4408-BE84-64FF3EEF8CFF}" type="sibTrans" cxnId="{57BE9848-B5BA-4FAC-85FA-39EC26BA7CA2}">
      <dgm:prSet/>
      <dgm:spPr/>
      <dgm:t>
        <a:bodyPr/>
        <a:lstStyle/>
        <a:p>
          <a:endParaRPr lang="pt-PT" sz="900"/>
        </a:p>
      </dgm:t>
    </dgm:pt>
    <dgm:pt modelId="{A59587B6-4C31-4ADF-A535-18C1808ECB08}">
      <dgm:prSet phldrT="[Texto]" custT="1"/>
      <dgm:spPr>
        <a:xfrm>
          <a:off x="3726901" y="218861"/>
          <a:ext cx="1245691" cy="498276"/>
        </a:xfrm>
        <a:prstGeom prst="chevron">
          <a:avLst/>
        </a:prstGeom>
      </dgm:spPr>
      <dgm:t>
        <a:bodyPr/>
        <a:lstStyle/>
        <a:p>
          <a:pPr>
            <a:buNone/>
          </a:pPr>
          <a:r>
            <a:rPr lang="pt-PT" sz="900" b="0" dirty="0">
              <a:latin typeface="Segoe UI"/>
              <a:ea typeface="+mn-ea"/>
              <a:cs typeface="+mn-cs"/>
            </a:rPr>
            <a:t>Discussão</a:t>
          </a:r>
        </a:p>
      </dgm:t>
    </dgm:pt>
    <dgm:pt modelId="{05998067-8717-421B-9708-54223A1812ED}" type="parTrans" cxnId="{B6F43AC0-31C1-4514-B147-CFD7949F2A3C}">
      <dgm:prSet/>
      <dgm:spPr/>
      <dgm:t>
        <a:bodyPr/>
        <a:lstStyle/>
        <a:p>
          <a:endParaRPr lang="pt-PT" sz="900"/>
        </a:p>
      </dgm:t>
    </dgm:pt>
    <dgm:pt modelId="{8977D935-669C-4223-905C-4FD8EA26BB59}" type="sibTrans" cxnId="{B6F43AC0-31C1-4514-B147-CFD7949F2A3C}">
      <dgm:prSet/>
      <dgm:spPr/>
      <dgm:t>
        <a:bodyPr/>
        <a:lstStyle/>
        <a:p>
          <a:endParaRPr lang="pt-PT" sz="900"/>
        </a:p>
      </dgm:t>
    </dgm:pt>
    <dgm:pt modelId="{51CA939C-1502-4D36-B38E-C7BAB5BD733A}">
      <dgm:prSet phldrT="[Texto]" custT="1"/>
      <dgm:spPr>
        <a:xfrm>
          <a:off x="4848024" y="218861"/>
          <a:ext cx="1245691" cy="498276"/>
        </a:xfrm>
        <a:prstGeom prst="chevron">
          <a:avLst/>
        </a:prstGeom>
      </dgm:spPr>
      <dgm:t>
        <a:bodyPr/>
        <a:lstStyle/>
        <a:p>
          <a:pPr>
            <a:buNone/>
          </a:pPr>
          <a:r>
            <a:rPr lang="pt-PT" sz="900" dirty="0">
              <a:latin typeface="Segoe UI"/>
              <a:ea typeface="+mn-ea"/>
              <a:cs typeface="+mn-cs"/>
            </a:rPr>
            <a:t>Conclusões</a:t>
          </a:r>
        </a:p>
      </dgm:t>
    </dgm:pt>
    <dgm:pt modelId="{2D0ECA2A-CEAD-4C60-8637-DEB4776C4108}" type="parTrans" cxnId="{CB16D08A-F8A3-4DAC-83E6-9110312ABB02}">
      <dgm:prSet/>
      <dgm:spPr/>
      <dgm:t>
        <a:bodyPr/>
        <a:lstStyle/>
        <a:p>
          <a:endParaRPr lang="pt-PT" sz="900"/>
        </a:p>
      </dgm:t>
    </dgm:pt>
    <dgm:pt modelId="{45B260B2-6102-4755-8CBE-033F12424E2B}" type="sibTrans" cxnId="{CB16D08A-F8A3-4DAC-83E6-9110312ABB02}">
      <dgm:prSet/>
      <dgm:spPr/>
      <dgm:t>
        <a:bodyPr/>
        <a:lstStyle/>
        <a:p>
          <a:endParaRPr lang="pt-PT" sz="900"/>
        </a:p>
      </dgm:t>
    </dgm:pt>
    <dgm:pt modelId="{A68519C7-4A70-4AC1-9F1F-729684EB565F}" type="pres">
      <dgm:prSet presAssocID="{3AB2201D-2245-48D1-9047-CF889B5F92C3}" presName="Name0" presStyleCnt="0">
        <dgm:presLayoutVars>
          <dgm:dir/>
          <dgm:animLvl val="lvl"/>
          <dgm:resizeHandles val="exact"/>
        </dgm:presLayoutVars>
      </dgm:prSet>
      <dgm:spPr/>
    </dgm:pt>
    <dgm:pt modelId="{EC3C4118-05C0-43D8-967A-13AA48BF8ED0}" type="pres">
      <dgm:prSet presAssocID="{AB94629D-C47D-408F-964F-990C2EA9F14F}" presName="parTxOnly" presStyleLbl="node1" presStyleIdx="0" presStyleCnt="5" custScaleX="102496" custScaleY="95175">
        <dgm:presLayoutVars>
          <dgm:chMax val="0"/>
          <dgm:chPref val="0"/>
          <dgm:bulletEnabled val="1"/>
        </dgm:presLayoutVars>
      </dgm:prSet>
      <dgm:spPr/>
    </dgm:pt>
    <dgm:pt modelId="{85B704D7-41F9-4AF9-B59E-1CA32EF596CA}" type="pres">
      <dgm:prSet presAssocID="{BD5B457C-DD09-4246-8BD3-229405AF2DA3}" presName="parTxOnlySpace" presStyleCnt="0"/>
      <dgm:spPr/>
    </dgm:pt>
    <dgm:pt modelId="{CECD8D29-D387-41FF-B72E-230D4046701D}" type="pres">
      <dgm:prSet presAssocID="{7650CD68-DA41-4EED-BE9E-8D6AF3C00300}" presName="parTxOnly" presStyleLbl="node1" presStyleIdx="1" presStyleCnt="5" custScaleX="102496" custScaleY="95175" custLinFactNeighborY="-2039">
        <dgm:presLayoutVars>
          <dgm:chMax val="0"/>
          <dgm:chPref val="0"/>
          <dgm:bulletEnabled val="1"/>
        </dgm:presLayoutVars>
      </dgm:prSet>
      <dgm:spPr/>
    </dgm:pt>
    <dgm:pt modelId="{1E3145C0-106B-4387-B175-6E19F172F186}" type="pres">
      <dgm:prSet presAssocID="{8E2B2D01-3EB4-4AAD-A24F-B185F6E02203}" presName="parTxOnlySpace" presStyleCnt="0"/>
      <dgm:spPr/>
    </dgm:pt>
    <dgm:pt modelId="{F8740FAD-7D57-490A-935B-2F7D082DDAAF}" type="pres">
      <dgm:prSet presAssocID="{392FA864-161E-4A6F-AD40-B407A3EF609C}" presName="parTxOnly" presStyleLbl="node1" presStyleIdx="2" presStyleCnt="5" custScaleX="125884" custScaleY="106550">
        <dgm:presLayoutVars>
          <dgm:chMax val="0"/>
          <dgm:chPref val="0"/>
          <dgm:bulletEnabled val="1"/>
        </dgm:presLayoutVars>
      </dgm:prSet>
      <dgm:spPr/>
    </dgm:pt>
    <dgm:pt modelId="{B50E4122-B992-4BD9-9404-B026CC01C75A}" type="pres">
      <dgm:prSet presAssocID="{7744E7D4-4B50-4408-BE84-64FF3EEF8CFF}" presName="parTxOnlySpace" presStyleCnt="0"/>
      <dgm:spPr/>
    </dgm:pt>
    <dgm:pt modelId="{910D2491-6778-478E-9A4D-85436DA90D68}" type="pres">
      <dgm:prSet presAssocID="{A59587B6-4C31-4ADF-A535-18C1808ECB08}" presName="parTxOnly" presStyleLbl="node1" presStyleIdx="3" presStyleCnt="5" custScaleX="102496" custScaleY="95175">
        <dgm:presLayoutVars>
          <dgm:chMax val="0"/>
          <dgm:chPref val="0"/>
          <dgm:bulletEnabled val="1"/>
        </dgm:presLayoutVars>
      </dgm:prSet>
      <dgm:spPr/>
    </dgm:pt>
    <dgm:pt modelId="{B195FAB1-D97C-4BF8-B974-9D0DB20AD8EB}" type="pres">
      <dgm:prSet presAssocID="{8977D935-669C-4223-905C-4FD8EA26BB59}" presName="parTxOnlySpace" presStyleCnt="0"/>
      <dgm:spPr/>
    </dgm:pt>
    <dgm:pt modelId="{732D3181-187E-4A74-8A0C-349954F047C8}" type="pres">
      <dgm:prSet presAssocID="{51CA939C-1502-4D36-B38E-C7BAB5BD733A}" presName="parTxOnly" presStyleLbl="node1" presStyleIdx="4" presStyleCnt="5" custScaleX="102496" custScaleY="95175">
        <dgm:presLayoutVars>
          <dgm:chMax val="0"/>
          <dgm:chPref val="0"/>
          <dgm:bulletEnabled val="1"/>
        </dgm:presLayoutVars>
      </dgm:prSet>
      <dgm:spPr/>
    </dgm:pt>
  </dgm:ptLst>
  <dgm:cxnLst>
    <dgm:cxn modelId="{0EF1A91D-AB22-432D-B20F-1E51EF49018A}" type="presOf" srcId="{A59587B6-4C31-4ADF-A535-18C1808ECB08}" destId="{910D2491-6778-478E-9A4D-85436DA90D68}" srcOrd="0" destOrd="0" presId="urn:microsoft.com/office/officeart/2005/8/layout/chevron1"/>
    <dgm:cxn modelId="{49FD1C25-6F14-4B1D-A8C0-C4B3B5999087}" type="presOf" srcId="{392FA864-161E-4A6F-AD40-B407A3EF609C}" destId="{F8740FAD-7D57-490A-935B-2F7D082DDAAF}" srcOrd="0" destOrd="0" presId="urn:microsoft.com/office/officeart/2005/8/layout/chevron1"/>
    <dgm:cxn modelId="{511E6F67-C03E-408B-9DC9-82AF79E506CA}" srcId="{3AB2201D-2245-48D1-9047-CF889B5F92C3}" destId="{AB94629D-C47D-408F-964F-990C2EA9F14F}" srcOrd="0" destOrd="0" parTransId="{D5F77686-03C8-454D-B1F6-72630E3BDE9B}" sibTransId="{BD5B457C-DD09-4246-8BD3-229405AF2DA3}"/>
    <dgm:cxn modelId="{57BE9848-B5BA-4FAC-85FA-39EC26BA7CA2}" srcId="{3AB2201D-2245-48D1-9047-CF889B5F92C3}" destId="{392FA864-161E-4A6F-AD40-B407A3EF609C}" srcOrd="2" destOrd="0" parTransId="{37F19FA3-7BD6-4AE5-9D55-DDBE6E5FD002}" sibTransId="{7744E7D4-4B50-4408-BE84-64FF3EEF8CFF}"/>
    <dgm:cxn modelId="{CB16D08A-F8A3-4DAC-83E6-9110312ABB02}" srcId="{3AB2201D-2245-48D1-9047-CF889B5F92C3}" destId="{51CA939C-1502-4D36-B38E-C7BAB5BD733A}" srcOrd="4" destOrd="0" parTransId="{2D0ECA2A-CEAD-4C60-8637-DEB4776C4108}" sibTransId="{45B260B2-6102-4755-8CBE-033F12424E2B}"/>
    <dgm:cxn modelId="{ABF2F98D-851C-4DAF-826F-656593F66CCB}" type="presOf" srcId="{AB94629D-C47D-408F-964F-990C2EA9F14F}" destId="{EC3C4118-05C0-43D8-967A-13AA48BF8ED0}" srcOrd="0" destOrd="0" presId="urn:microsoft.com/office/officeart/2005/8/layout/chevron1"/>
    <dgm:cxn modelId="{91FD79BF-D030-42ED-9E33-65C61CFEA02F}" type="presOf" srcId="{3AB2201D-2245-48D1-9047-CF889B5F92C3}" destId="{A68519C7-4A70-4AC1-9F1F-729684EB565F}" srcOrd="0" destOrd="0" presId="urn:microsoft.com/office/officeart/2005/8/layout/chevron1"/>
    <dgm:cxn modelId="{B6F43AC0-31C1-4514-B147-CFD7949F2A3C}" srcId="{3AB2201D-2245-48D1-9047-CF889B5F92C3}" destId="{A59587B6-4C31-4ADF-A535-18C1808ECB08}" srcOrd="3" destOrd="0" parTransId="{05998067-8717-421B-9708-54223A1812ED}" sibTransId="{8977D935-669C-4223-905C-4FD8EA26BB59}"/>
    <dgm:cxn modelId="{840516C4-1AF6-49FE-9DB7-33F158D48D23}" type="presOf" srcId="{51CA939C-1502-4D36-B38E-C7BAB5BD733A}" destId="{732D3181-187E-4A74-8A0C-349954F047C8}" srcOrd="0" destOrd="0" presId="urn:microsoft.com/office/officeart/2005/8/layout/chevron1"/>
    <dgm:cxn modelId="{A2635BF3-5896-4F06-B921-445F51D679C7}" srcId="{3AB2201D-2245-48D1-9047-CF889B5F92C3}" destId="{7650CD68-DA41-4EED-BE9E-8D6AF3C00300}" srcOrd="1" destOrd="0" parTransId="{AF4DD3F1-60FB-4A18-A683-493F041165F5}" sibTransId="{8E2B2D01-3EB4-4AAD-A24F-B185F6E02203}"/>
    <dgm:cxn modelId="{4503C2FE-3C15-4D7C-95A8-1D463BEF32AC}" type="presOf" srcId="{7650CD68-DA41-4EED-BE9E-8D6AF3C00300}" destId="{CECD8D29-D387-41FF-B72E-230D4046701D}" srcOrd="0" destOrd="0" presId="urn:microsoft.com/office/officeart/2005/8/layout/chevron1"/>
    <dgm:cxn modelId="{E4C2397D-637B-4258-B606-B19BDD24C205}" type="presParOf" srcId="{A68519C7-4A70-4AC1-9F1F-729684EB565F}" destId="{EC3C4118-05C0-43D8-967A-13AA48BF8ED0}" srcOrd="0" destOrd="0" presId="urn:microsoft.com/office/officeart/2005/8/layout/chevron1"/>
    <dgm:cxn modelId="{05E7CCAD-E109-4735-ABA5-787CD95DAF9A}" type="presParOf" srcId="{A68519C7-4A70-4AC1-9F1F-729684EB565F}" destId="{85B704D7-41F9-4AF9-B59E-1CA32EF596CA}" srcOrd="1" destOrd="0" presId="urn:microsoft.com/office/officeart/2005/8/layout/chevron1"/>
    <dgm:cxn modelId="{A5D08980-AD96-4542-B629-C8E544E759B7}" type="presParOf" srcId="{A68519C7-4A70-4AC1-9F1F-729684EB565F}" destId="{CECD8D29-D387-41FF-B72E-230D4046701D}" srcOrd="2" destOrd="0" presId="urn:microsoft.com/office/officeart/2005/8/layout/chevron1"/>
    <dgm:cxn modelId="{9CCCE4F7-B7EE-4E1F-9F1C-D81D625033FE}" type="presParOf" srcId="{A68519C7-4A70-4AC1-9F1F-729684EB565F}" destId="{1E3145C0-106B-4387-B175-6E19F172F186}" srcOrd="3" destOrd="0" presId="urn:microsoft.com/office/officeart/2005/8/layout/chevron1"/>
    <dgm:cxn modelId="{3701CB06-2DAB-4C0B-9C40-6FBC69006F30}" type="presParOf" srcId="{A68519C7-4A70-4AC1-9F1F-729684EB565F}" destId="{F8740FAD-7D57-490A-935B-2F7D082DDAAF}" srcOrd="4" destOrd="0" presId="urn:microsoft.com/office/officeart/2005/8/layout/chevron1"/>
    <dgm:cxn modelId="{7D330C73-78A0-405F-9AFD-433487B1C938}" type="presParOf" srcId="{A68519C7-4A70-4AC1-9F1F-729684EB565F}" destId="{B50E4122-B992-4BD9-9404-B026CC01C75A}" srcOrd="5" destOrd="0" presId="urn:microsoft.com/office/officeart/2005/8/layout/chevron1"/>
    <dgm:cxn modelId="{7160D4F1-0DC5-4AB1-A1CC-45591147E69A}" type="presParOf" srcId="{A68519C7-4A70-4AC1-9F1F-729684EB565F}" destId="{910D2491-6778-478E-9A4D-85436DA90D68}" srcOrd="6" destOrd="0" presId="urn:microsoft.com/office/officeart/2005/8/layout/chevron1"/>
    <dgm:cxn modelId="{DCD59ABF-C405-41ED-8F7F-07F13AEBC429}" type="presParOf" srcId="{A68519C7-4A70-4AC1-9F1F-729684EB565F}" destId="{B195FAB1-D97C-4BF8-B974-9D0DB20AD8EB}" srcOrd="7" destOrd="0" presId="urn:microsoft.com/office/officeart/2005/8/layout/chevron1"/>
    <dgm:cxn modelId="{BEDB76C8-781B-4A30-9A4F-7A9238B014F2}" type="presParOf" srcId="{A68519C7-4A70-4AC1-9F1F-729684EB565F}" destId="{732D3181-187E-4A74-8A0C-349954F047C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B2201D-2245-48D1-9047-CF889B5F92C3}" type="doc">
      <dgm:prSet loTypeId="urn:microsoft.com/office/officeart/2005/8/layout/chevron1" loCatId="process" qsTypeId="urn:microsoft.com/office/officeart/2005/8/quickstyle/simple3" qsCatId="simple" csTypeId="urn:microsoft.com/office/officeart/2005/8/colors/accent4_2" csCatId="accent4" phldr="1"/>
      <dgm:spPr/>
    </dgm:pt>
    <dgm:pt modelId="{AB94629D-C47D-408F-964F-990C2EA9F14F}">
      <dgm:prSet phldrT="[Texto]" custT="1"/>
      <dgm:spPr>
        <a:xfrm>
          <a:off x="2284" y="196885"/>
          <a:ext cx="1606941" cy="542229"/>
        </a:xfrm>
        <a:prstGeom prst="chevron">
          <a:avLst/>
        </a:prstGeom>
      </dgm:spPr>
      <dgm:t>
        <a:bodyPr/>
        <a:lstStyle/>
        <a:p>
          <a:pPr>
            <a:buNone/>
          </a:pPr>
          <a:r>
            <a:rPr lang="pt-PT" sz="900" b="0" dirty="0">
              <a:latin typeface="Segoe UI"/>
              <a:ea typeface="+mn-ea"/>
              <a:cs typeface="+mn-cs"/>
            </a:rPr>
            <a:t>Introdução</a:t>
          </a:r>
        </a:p>
      </dgm:t>
    </dgm:pt>
    <dgm:pt modelId="{D5F77686-03C8-454D-B1F6-72630E3BDE9B}" type="parTrans" cxnId="{511E6F67-C03E-408B-9DC9-82AF79E506CA}">
      <dgm:prSet/>
      <dgm:spPr/>
      <dgm:t>
        <a:bodyPr/>
        <a:lstStyle/>
        <a:p>
          <a:endParaRPr lang="pt-PT" sz="900"/>
        </a:p>
      </dgm:t>
    </dgm:pt>
    <dgm:pt modelId="{BD5B457C-DD09-4246-8BD3-229405AF2DA3}" type="sibTrans" cxnId="{511E6F67-C03E-408B-9DC9-82AF79E506CA}">
      <dgm:prSet/>
      <dgm:spPr/>
      <dgm:t>
        <a:bodyPr/>
        <a:lstStyle/>
        <a:p>
          <a:endParaRPr lang="pt-PT" sz="900"/>
        </a:p>
      </dgm:t>
    </dgm:pt>
    <dgm:pt modelId="{7650CD68-DA41-4EED-BE9E-8D6AF3C00300}">
      <dgm:prSet phldrT="[Texto]" custT="1"/>
      <dgm:spPr>
        <a:xfrm>
          <a:off x="1484657" y="218861"/>
          <a:ext cx="1245691" cy="498276"/>
        </a:xfrm>
        <a:prstGeom prst="chevron">
          <a:avLst/>
        </a:prstGeom>
        <a:solidFill>
          <a:schemeClr val="accent4"/>
        </a:solidFill>
      </dgm:spPr>
      <dgm:t>
        <a:bodyPr/>
        <a:lstStyle/>
        <a:p>
          <a:pPr>
            <a:buNone/>
          </a:pPr>
          <a:r>
            <a:rPr lang="pt-PT" sz="1200" b="1" dirty="0">
              <a:latin typeface="Segoe UI"/>
              <a:ea typeface="+mn-ea"/>
              <a:cs typeface="+mn-cs"/>
            </a:rPr>
            <a:t>Metodologia</a:t>
          </a:r>
        </a:p>
      </dgm:t>
    </dgm:pt>
    <dgm:pt modelId="{AF4DD3F1-60FB-4A18-A683-493F041165F5}" type="parTrans" cxnId="{A2635BF3-5896-4F06-B921-445F51D679C7}">
      <dgm:prSet/>
      <dgm:spPr/>
      <dgm:t>
        <a:bodyPr/>
        <a:lstStyle/>
        <a:p>
          <a:endParaRPr lang="pt-PT" sz="900"/>
        </a:p>
      </dgm:t>
    </dgm:pt>
    <dgm:pt modelId="{8E2B2D01-3EB4-4AAD-A24F-B185F6E02203}" type="sibTrans" cxnId="{A2635BF3-5896-4F06-B921-445F51D679C7}">
      <dgm:prSet/>
      <dgm:spPr/>
      <dgm:t>
        <a:bodyPr/>
        <a:lstStyle/>
        <a:p>
          <a:endParaRPr lang="pt-PT" sz="900"/>
        </a:p>
      </dgm:t>
    </dgm:pt>
    <dgm:pt modelId="{392FA864-161E-4A6F-AD40-B407A3EF609C}">
      <dgm:prSet phldrT="[Texto]" custT="1"/>
      <dgm:spPr>
        <a:xfrm>
          <a:off x="2605779" y="218861"/>
          <a:ext cx="1245691" cy="498276"/>
        </a:xfrm>
        <a:prstGeom prst="chevron">
          <a:avLst/>
        </a:prstGeom>
      </dgm:spPr>
      <dgm:t>
        <a:bodyPr/>
        <a:lstStyle/>
        <a:p>
          <a:pPr>
            <a:buNone/>
          </a:pPr>
          <a:r>
            <a:rPr lang="pt-PT" sz="900" dirty="0">
              <a:latin typeface="Segoe UI"/>
              <a:ea typeface="+mn-ea"/>
              <a:cs typeface="+mn-cs"/>
            </a:rPr>
            <a:t>Resultados</a:t>
          </a:r>
        </a:p>
      </dgm:t>
    </dgm:pt>
    <dgm:pt modelId="{37F19FA3-7BD6-4AE5-9D55-DDBE6E5FD002}" type="parTrans" cxnId="{57BE9848-B5BA-4FAC-85FA-39EC26BA7CA2}">
      <dgm:prSet/>
      <dgm:spPr/>
      <dgm:t>
        <a:bodyPr/>
        <a:lstStyle/>
        <a:p>
          <a:endParaRPr lang="pt-PT" sz="900"/>
        </a:p>
      </dgm:t>
    </dgm:pt>
    <dgm:pt modelId="{7744E7D4-4B50-4408-BE84-64FF3EEF8CFF}" type="sibTrans" cxnId="{57BE9848-B5BA-4FAC-85FA-39EC26BA7CA2}">
      <dgm:prSet/>
      <dgm:spPr/>
      <dgm:t>
        <a:bodyPr/>
        <a:lstStyle/>
        <a:p>
          <a:endParaRPr lang="pt-PT" sz="900"/>
        </a:p>
      </dgm:t>
    </dgm:pt>
    <dgm:pt modelId="{A59587B6-4C31-4ADF-A535-18C1808ECB08}">
      <dgm:prSet phldrT="[Texto]" custT="1"/>
      <dgm:spPr>
        <a:xfrm>
          <a:off x="3726901" y="218861"/>
          <a:ext cx="1245691" cy="498276"/>
        </a:xfrm>
        <a:prstGeom prst="chevron">
          <a:avLst/>
        </a:prstGeom>
      </dgm:spPr>
      <dgm:t>
        <a:bodyPr/>
        <a:lstStyle/>
        <a:p>
          <a:pPr>
            <a:buNone/>
          </a:pPr>
          <a:r>
            <a:rPr lang="pt-PT" sz="900" b="0" dirty="0">
              <a:latin typeface="Segoe UI"/>
              <a:ea typeface="+mn-ea"/>
              <a:cs typeface="+mn-cs"/>
            </a:rPr>
            <a:t>Discussão</a:t>
          </a:r>
        </a:p>
      </dgm:t>
    </dgm:pt>
    <dgm:pt modelId="{05998067-8717-421B-9708-54223A1812ED}" type="parTrans" cxnId="{B6F43AC0-31C1-4514-B147-CFD7949F2A3C}">
      <dgm:prSet/>
      <dgm:spPr/>
      <dgm:t>
        <a:bodyPr/>
        <a:lstStyle/>
        <a:p>
          <a:endParaRPr lang="pt-PT" sz="900"/>
        </a:p>
      </dgm:t>
    </dgm:pt>
    <dgm:pt modelId="{8977D935-669C-4223-905C-4FD8EA26BB59}" type="sibTrans" cxnId="{B6F43AC0-31C1-4514-B147-CFD7949F2A3C}">
      <dgm:prSet/>
      <dgm:spPr/>
      <dgm:t>
        <a:bodyPr/>
        <a:lstStyle/>
        <a:p>
          <a:endParaRPr lang="pt-PT" sz="900"/>
        </a:p>
      </dgm:t>
    </dgm:pt>
    <dgm:pt modelId="{51CA939C-1502-4D36-B38E-C7BAB5BD733A}">
      <dgm:prSet phldrT="[Texto]" custT="1"/>
      <dgm:spPr>
        <a:xfrm>
          <a:off x="4848024" y="218861"/>
          <a:ext cx="1245691" cy="498276"/>
        </a:xfrm>
        <a:prstGeom prst="chevron">
          <a:avLst/>
        </a:prstGeom>
      </dgm:spPr>
      <dgm:t>
        <a:bodyPr/>
        <a:lstStyle/>
        <a:p>
          <a:pPr>
            <a:buNone/>
          </a:pPr>
          <a:r>
            <a:rPr lang="pt-PT" sz="900" dirty="0">
              <a:latin typeface="Segoe UI"/>
              <a:ea typeface="+mn-ea"/>
              <a:cs typeface="+mn-cs"/>
            </a:rPr>
            <a:t>Conclusões</a:t>
          </a:r>
        </a:p>
      </dgm:t>
    </dgm:pt>
    <dgm:pt modelId="{2D0ECA2A-CEAD-4C60-8637-DEB4776C4108}" type="parTrans" cxnId="{CB16D08A-F8A3-4DAC-83E6-9110312ABB02}">
      <dgm:prSet/>
      <dgm:spPr/>
      <dgm:t>
        <a:bodyPr/>
        <a:lstStyle/>
        <a:p>
          <a:endParaRPr lang="pt-PT" sz="900"/>
        </a:p>
      </dgm:t>
    </dgm:pt>
    <dgm:pt modelId="{45B260B2-6102-4755-8CBE-033F12424E2B}" type="sibTrans" cxnId="{CB16D08A-F8A3-4DAC-83E6-9110312ABB02}">
      <dgm:prSet/>
      <dgm:spPr/>
      <dgm:t>
        <a:bodyPr/>
        <a:lstStyle/>
        <a:p>
          <a:endParaRPr lang="pt-PT" sz="900"/>
        </a:p>
      </dgm:t>
    </dgm:pt>
    <dgm:pt modelId="{A68519C7-4A70-4AC1-9F1F-729684EB565F}" type="pres">
      <dgm:prSet presAssocID="{3AB2201D-2245-48D1-9047-CF889B5F92C3}" presName="Name0" presStyleCnt="0">
        <dgm:presLayoutVars>
          <dgm:dir/>
          <dgm:animLvl val="lvl"/>
          <dgm:resizeHandles val="exact"/>
        </dgm:presLayoutVars>
      </dgm:prSet>
      <dgm:spPr/>
    </dgm:pt>
    <dgm:pt modelId="{EC3C4118-05C0-43D8-967A-13AA48BF8ED0}" type="pres">
      <dgm:prSet presAssocID="{AB94629D-C47D-408F-964F-990C2EA9F14F}" presName="parTxOnly" presStyleLbl="node1" presStyleIdx="0" presStyleCnt="5" custScaleX="105959" custScaleY="98391">
        <dgm:presLayoutVars>
          <dgm:chMax val="0"/>
          <dgm:chPref val="0"/>
          <dgm:bulletEnabled val="1"/>
        </dgm:presLayoutVars>
      </dgm:prSet>
      <dgm:spPr/>
    </dgm:pt>
    <dgm:pt modelId="{85B704D7-41F9-4AF9-B59E-1CA32EF596CA}" type="pres">
      <dgm:prSet presAssocID="{BD5B457C-DD09-4246-8BD3-229405AF2DA3}" presName="parTxOnlySpace" presStyleCnt="0"/>
      <dgm:spPr/>
    </dgm:pt>
    <dgm:pt modelId="{CECD8D29-D387-41FF-B72E-230D4046701D}" type="pres">
      <dgm:prSet presAssocID="{7650CD68-DA41-4EED-BE9E-8D6AF3C00300}" presName="parTxOnly" presStyleLbl="node1" presStyleIdx="1" presStyleCnt="5" custScaleX="128738" custScaleY="108966" custLinFactNeighborY="-2039">
        <dgm:presLayoutVars>
          <dgm:chMax val="0"/>
          <dgm:chPref val="0"/>
          <dgm:bulletEnabled val="1"/>
        </dgm:presLayoutVars>
      </dgm:prSet>
      <dgm:spPr/>
    </dgm:pt>
    <dgm:pt modelId="{1E3145C0-106B-4387-B175-6E19F172F186}" type="pres">
      <dgm:prSet presAssocID="{8E2B2D01-3EB4-4AAD-A24F-B185F6E02203}" presName="parTxOnlySpace" presStyleCnt="0"/>
      <dgm:spPr/>
    </dgm:pt>
    <dgm:pt modelId="{F8740FAD-7D57-490A-935B-2F7D082DDAAF}" type="pres">
      <dgm:prSet presAssocID="{392FA864-161E-4A6F-AD40-B407A3EF609C}" presName="parTxOnly" presStyleLbl="node1" presStyleIdx="2" presStyleCnt="5" custScaleX="105959" custScaleY="98391">
        <dgm:presLayoutVars>
          <dgm:chMax val="0"/>
          <dgm:chPref val="0"/>
          <dgm:bulletEnabled val="1"/>
        </dgm:presLayoutVars>
      </dgm:prSet>
      <dgm:spPr/>
    </dgm:pt>
    <dgm:pt modelId="{B50E4122-B992-4BD9-9404-B026CC01C75A}" type="pres">
      <dgm:prSet presAssocID="{7744E7D4-4B50-4408-BE84-64FF3EEF8CFF}" presName="parTxOnlySpace" presStyleCnt="0"/>
      <dgm:spPr/>
    </dgm:pt>
    <dgm:pt modelId="{910D2491-6778-478E-9A4D-85436DA90D68}" type="pres">
      <dgm:prSet presAssocID="{A59587B6-4C31-4ADF-A535-18C1808ECB08}" presName="parTxOnly" presStyleLbl="node1" presStyleIdx="3" presStyleCnt="5" custScaleX="105959" custScaleY="98391">
        <dgm:presLayoutVars>
          <dgm:chMax val="0"/>
          <dgm:chPref val="0"/>
          <dgm:bulletEnabled val="1"/>
        </dgm:presLayoutVars>
      </dgm:prSet>
      <dgm:spPr/>
    </dgm:pt>
    <dgm:pt modelId="{B195FAB1-D97C-4BF8-B974-9D0DB20AD8EB}" type="pres">
      <dgm:prSet presAssocID="{8977D935-669C-4223-905C-4FD8EA26BB59}" presName="parTxOnlySpace" presStyleCnt="0"/>
      <dgm:spPr/>
    </dgm:pt>
    <dgm:pt modelId="{732D3181-187E-4A74-8A0C-349954F047C8}" type="pres">
      <dgm:prSet presAssocID="{51CA939C-1502-4D36-B38E-C7BAB5BD733A}" presName="parTxOnly" presStyleLbl="node1" presStyleIdx="4" presStyleCnt="5" custScaleX="105959" custScaleY="98391">
        <dgm:presLayoutVars>
          <dgm:chMax val="0"/>
          <dgm:chPref val="0"/>
          <dgm:bulletEnabled val="1"/>
        </dgm:presLayoutVars>
      </dgm:prSet>
      <dgm:spPr/>
    </dgm:pt>
  </dgm:ptLst>
  <dgm:cxnLst>
    <dgm:cxn modelId="{0EF1A91D-AB22-432D-B20F-1E51EF49018A}" type="presOf" srcId="{A59587B6-4C31-4ADF-A535-18C1808ECB08}" destId="{910D2491-6778-478E-9A4D-85436DA90D68}" srcOrd="0" destOrd="0" presId="urn:microsoft.com/office/officeart/2005/8/layout/chevron1"/>
    <dgm:cxn modelId="{49FD1C25-6F14-4B1D-A8C0-C4B3B5999087}" type="presOf" srcId="{392FA864-161E-4A6F-AD40-B407A3EF609C}" destId="{F8740FAD-7D57-490A-935B-2F7D082DDAAF}" srcOrd="0" destOrd="0" presId="urn:microsoft.com/office/officeart/2005/8/layout/chevron1"/>
    <dgm:cxn modelId="{511E6F67-C03E-408B-9DC9-82AF79E506CA}" srcId="{3AB2201D-2245-48D1-9047-CF889B5F92C3}" destId="{AB94629D-C47D-408F-964F-990C2EA9F14F}" srcOrd="0" destOrd="0" parTransId="{D5F77686-03C8-454D-B1F6-72630E3BDE9B}" sibTransId="{BD5B457C-DD09-4246-8BD3-229405AF2DA3}"/>
    <dgm:cxn modelId="{57BE9848-B5BA-4FAC-85FA-39EC26BA7CA2}" srcId="{3AB2201D-2245-48D1-9047-CF889B5F92C3}" destId="{392FA864-161E-4A6F-AD40-B407A3EF609C}" srcOrd="2" destOrd="0" parTransId="{37F19FA3-7BD6-4AE5-9D55-DDBE6E5FD002}" sibTransId="{7744E7D4-4B50-4408-BE84-64FF3EEF8CFF}"/>
    <dgm:cxn modelId="{CB16D08A-F8A3-4DAC-83E6-9110312ABB02}" srcId="{3AB2201D-2245-48D1-9047-CF889B5F92C3}" destId="{51CA939C-1502-4D36-B38E-C7BAB5BD733A}" srcOrd="4" destOrd="0" parTransId="{2D0ECA2A-CEAD-4C60-8637-DEB4776C4108}" sibTransId="{45B260B2-6102-4755-8CBE-033F12424E2B}"/>
    <dgm:cxn modelId="{ABF2F98D-851C-4DAF-826F-656593F66CCB}" type="presOf" srcId="{AB94629D-C47D-408F-964F-990C2EA9F14F}" destId="{EC3C4118-05C0-43D8-967A-13AA48BF8ED0}" srcOrd="0" destOrd="0" presId="urn:microsoft.com/office/officeart/2005/8/layout/chevron1"/>
    <dgm:cxn modelId="{91FD79BF-D030-42ED-9E33-65C61CFEA02F}" type="presOf" srcId="{3AB2201D-2245-48D1-9047-CF889B5F92C3}" destId="{A68519C7-4A70-4AC1-9F1F-729684EB565F}" srcOrd="0" destOrd="0" presId="urn:microsoft.com/office/officeart/2005/8/layout/chevron1"/>
    <dgm:cxn modelId="{B6F43AC0-31C1-4514-B147-CFD7949F2A3C}" srcId="{3AB2201D-2245-48D1-9047-CF889B5F92C3}" destId="{A59587B6-4C31-4ADF-A535-18C1808ECB08}" srcOrd="3" destOrd="0" parTransId="{05998067-8717-421B-9708-54223A1812ED}" sibTransId="{8977D935-669C-4223-905C-4FD8EA26BB59}"/>
    <dgm:cxn modelId="{840516C4-1AF6-49FE-9DB7-33F158D48D23}" type="presOf" srcId="{51CA939C-1502-4D36-B38E-C7BAB5BD733A}" destId="{732D3181-187E-4A74-8A0C-349954F047C8}" srcOrd="0" destOrd="0" presId="urn:microsoft.com/office/officeart/2005/8/layout/chevron1"/>
    <dgm:cxn modelId="{A2635BF3-5896-4F06-B921-445F51D679C7}" srcId="{3AB2201D-2245-48D1-9047-CF889B5F92C3}" destId="{7650CD68-DA41-4EED-BE9E-8D6AF3C00300}" srcOrd="1" destOrd="0" parTransId="{AF4DD3F1-60FB-4A18-A683-493F041165F5}" sibTransId="{8E2B2D01-3EB4-4AAD-A24F-B185F6E02203}"/>
    <dgm:cxn modelId="{4503C2FE-3C15-4D7C-95A8-1D463BEF32AC}" type="presOf" srcId="{7650CD68-DA41-4EED-BE9E-8D6AF3C00300}" destId="{CECD8D29-D387-41FF-B72E-230D4046701D}" srcOrd="0" destOrd="0" presId="urn:microsoft.com/office/officeart/2005/8/layout/chevron1"/>
    <dgm:cxn modelId="{E4C2397D-637B-4258-B606-B19BDD24C205}" type="presParOf" srcId="{A68519C7-4A70-4AC1-9F1F-729684EB565F}" destId="{EC3C4118-05C0-43D8-967A-13AA48BF8ED0}" srcOrd="0" destOrd="0" presId="urn:microsoft.com/office/officeart/2005/8/layout/chevron1"/>
    <dgm:cxn modelId="{05E7CCAD-E109-4735-ABA5-787CD95DAF9A}" type="presParOf" srcId="{A68519C7-4A70-4AC1-9F1F-729684EB565F}" destId="{85B704D7-41F9-4AF9-B59E-1CA32EF596CA}" srcOrd="1" destOrd="0" presId="urn:microsoft.com/office/officeart/2005/8/layout/chevron1"/>
    <dgm:cxn modelId="{A5D08980-AD96-4542-B629-C8E544E759B7}" type="presParOf" srcId="{A68519C7-4A70-4AC1-9F1F-729684EB565F}" destId="{CECD8D29-D387-41FF-B72E-230D4046701D}" srcOrd="2" destOrd="0" presId="urn:microsoft.com/office/officeart/2005/8/layout/chevron1"/>
    <dgm:cxn modelId="{9CCCE4F7-B7EE-4E1F-9F1C-D81D625033FE}" type="presParOf" srcId="{A68519C7-4A70-4AC1-9F1F-729684EB565F}" destId="{1E3145C0-106B-4387-B175-6E19F172F186}" srcOrd="3" destOrd="0" presId="urn:microsoft.com/office/officeart/2005/8/layout/chevron1"/>
    <dgm:cxn modelId="{3701CB06-2DAB-4C0B-9C40-6FBC69006F30}" type="presParOf" srcId="{A68519C7-4A70-4AC1-9F1F-729684EB565F}" destId="{F8740FAD-7D57-490A-935B-2F7D082DDAAF}" srcOrd="4" destOrd="0" presId="urn:microsoft.com/office/officeart/2005/8/layout/chevron1"/>
    <dgm:cxn modelId="{7D330C73-78A0-405F-9AFD-433487B1C938}" type="presParOf" srcId="{A68519C7-4A70-4AC1-9F1F-729684EB565F}" destId="{B50E4122-B992-4BD9-9404-B026CC01C75A}" srcOrd="5" destOrd="0" presId="urn:microsoft.com/office/officeart/2005/8/layout/chevron1"/>
    <dgm:cxn modelId="{7160D4F1-0DC5-4AB1-A1CC-45591147E69A}" type="presParOf" srcId="{A68519C7-4A70-4AC1-9F1F-729684EB565F}" destId="{910D2491-6778-478E-9A4D-85436DA90D68}" srcOrd="6" destOrd="0" presId="urn:microsoft.com/office/officeart/2005/8/layout/chevron1"/>
    <dgm:cxn modelId="{DCD59ABF-C405-41ED-8F7F-07F13AEBC429}" type="presParOf" srcId="{A68519C7-4A70-4AC1-9F1F-729684EB565F}" destId="{B195FAB1-D97C-4BF8-B974-9D0DB20AD8EB}" srcOrd="7" destOrd="0" presId="urn:microsoft.com/office/officeart/2005/8/layout/chevron1"/>
    <dgm:cxn modelId="{BEDB76C8-781B-4A30-9A4F-7A9238B014F2}" type="presParOf" srcId="{A68519C7-4A70-4AC1-9F1F-729684EB565F}" destId="{732D3181-187E-4A74-8A0C-349954F047C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B2201D-2245-48D1-9047-CF889B5F92C3}" type="doc">
      <dgm:prSet loTypeId="urn:microsoft.com/office/officeart/2005/8/layout/chevron1" loCatId="process" qsTypeId="urn:microsoft.com/office/officeart/2005/8/quickstyle/simple3" qsCatId="simple" csTypeId="urn:microsoft.com/office/officeart/2005/8/colors/accent4_2" csCatId="accent4" phldr="1"/>
      <dgm:spPr/>
    </dgm:pt>
    <dgm:pt modelId="{AB94629D-C47D-408F-964F-990C2EA9F14F}">
      <dgm:prSet phldrT="[Texto]" custT="1"/>
      <dgm:spPr>
        <a:xfrm>
          <a:off x="2284" y="196885"/>
          <a:ext cx="1606941" cy="542229"/>
        </a:xfrm>
        <a:prstGeom prst="chevron">
          <a:avLst/>
        </a:prstGeom>
      </dgm:spPr>
      <dgm:t>
        <a:bodyPr/>
        <a:lstStyle/>
        <a:p>
          <a:pPr>
            <a:buNone/>
          </a:pPr>
          <a:r>
            <a:rPr lang="pt-PT" sz="900" b="0" dirty="0">
              <a:latin typeface="Segoe UI"/>
              <a:ea typeface="+mn-ea"/>
              <a:cs typeface="+mn-cs"/>
            </a:rPr>
            <a:t>Introdução</a:t>
          </a:r>
        </a:p>
      </dgm:t>
    </dgm:pt>
    <dgm:pt modelId="{D5F77686-03C8-454D-B1F6-72630E3BDE9B}" type="parTrans" cxnId="{511E6F67-C03E-408B-9DC9-82AF79E506CA}">
      <dgm:prSet/>
      <dgm:spPr/>
      <dgm:t>
        <a:bodyPr/>
        <a:lstStyle/>
        <a:p>
          <a:endParaRPr lang="pt-PT" sz="900"/>
        </a:p>
      </dgm:t>
    </dgm:pt>
    <dgm:pt modelId="{BD5B457C-DD09-4246-8BD3-229405AF2DA3}" type="sibTrans" cxnId="{511E6F67-C03E-408B-9DC9-82AF79E506CA}">
      <dgm:prSet/>
      <dgm:spPr/>
      <dgm:t>
        <a:bodyPr/>
        <a:lstStyle/>
        <a:p>
          <a:endParaRPr lang="pt-PT" sz="900"/>
        </a:p>
      </dgm:t>
    </dgm:pt>
    <dgm:pt modelId="{7650CD68-DA41-4EED-BE9E-8D6AF3C00300}">
      <dgm:prSet phldrT="[Texto]" custT="1"/>
      <dgm:spPr>
        <a:xfrm>
          <a:off x="1484657" y="218861"/>
          <a:ext cx="1245691" cy="498276"/>
        </a:xfrm>
        <a:prstGeom prst="chevron">
          <a:avLst/>
        </a:prstGeom>
        <a:solidFill>
          <a:schemeClr val="accent4"/>
        </a:solidFill>
      </dgm:spPr>
      <dgm:t>
        <a:bodyPr/>
        <a:lstStyle/>
        <a:p>
          <a:pPr>
            <a:buNone/>
          </a:pPr>
          <a:r>
            <a:rPr lang="pt-PT" sz="1200" b="1" dirty="0">
              <a:latin typeface="Segoe UI"/>
              <a:ea typeface="+mn-ea"/>
              <a:cs typeface="+mn-cs"/>
            </a:rPr>
            <a:t>Metodologia</a:t>
          </a:r>
        </a:p>
      </dgm:t>
    </dgm:pt>
    <dgm:pt modelId="{AF4DD3F1-60FB-4A18-A683-493F041165F5}" type="parTrans" cxnId="{A2635BF3-5896-4F06-B921-445F51D679C7}">
      <dgm:prSet/>
      <dgm:spPr/>
      <dgm:t>
        <a:bodyPr/>
        <a:lstStyle/>
        <a:p>
          <a:endParaRPr lang="pt-PT" sz="900"/>
        </a:p>
      </dgm:t>
    </dgm:pt>
    <dgm:pt modelId="{8E2B2D01-3EB4-4AAD-A24F-B185F6E02203}" type="sibTrans" cxnId="{A2635BF3-5896-4F06-B921-445F51D679C7}">
      <dgm:prSet/>
      <dgm:spPr/>
      <dgm:t>
        <a:bodyPr/>
        <a:lstStyle/>
        <a:p>
          <a:endParaRPr lang="pt-PT" sz="900"/>
        </a:p>
      </dgm:t>
    </dgm:pt>
    <dgm:pt modelId="{392FA864-161E-4A6F-AD40-B407A3EF609C}">
      <dgm:prSet phldrT="[Texto]" custT="1"/>
      <dgm:spPr>
        <a:xfrm>
          <a:off x="2605779" y="218861"/>
          <a:ext cx="1245691" cy="498276"/>
        </a:xfrm>
        <a:prstGeom prst="chevron">
          <a:avLst/>
        </a:prstGeom>
      </dgm:spPr>
      <dgm:t>
        <a:bodyPr/>
        <a:lstStyle/>
        <a:p>
          <a:pPr>
            <a:buNone/>
          </a:pPr>
          <a:r>
            <a:rPr lang="pt-PT" sz="900" dirty="0">
              <a:latin typeface="Segoe UI"/>
              <a:ea typeface="+mn-ea"/>
              <a:cs typeface="+mn-cs"/>
            </a:rPr>
            <a:t>Resultados</a:t>
          </a:r>
        </a:p>
      </dgm:t>
    </dgm:pt>
    <dgm:pt modelId="{37F19FA3-7BD6-4AE5-9D55-DDBE6E5FD002}" type="parTrans" cxnId="{57BE9848-B5BA-4FAC-85FA-39EC26BA7CA2}">
      <dgm:prSet/>
      <dgm:spPr/>
      <dgm:t>
        <a:bodyPr/>
        <a:lstStyle/>
        <a:p>
          <a:endParaRPr lang="pt-PT" sz="900"/>
        </a:p>
      </dgm:t>
    </dgm:pt>
    <dgm:pt modelId="{7744E7D4-4B50-4408-BE84-64FF3EEF8CFF}" type="sibTrans" cxnId="{57BE9848-B5BA-4FAC-85FA-39EC26BA7CA2}">
      <dgm:prSet/>
      <dgm:spPr/>
      <dgm:t>
        <a:bodyPr/>
        <a:lstStyle/>
        <a:p>
          <a:endParaRPr lang="pt-PT" sz="900"/>
        </a:p>
      </dgm:t>
    </dgm:pt>
    <dgm:pt modelId="{A59587B6-4C31-4ADF-A535-18C1808ECB08}">
      <dgm:prSet phldrT="[Texto]" custT="1"/>
      <dgm:spPr>
        <a:xfrm>
          <a:off x="3726901" y="218861"/>
          <a:ext cx="1245691" cy="498276"/>
        </a:xfrm>
        <a:prstGeom prst="chevron">
          <a:avLst/>
        </a:prstGeom>
      </dgm:spPr>
      <dgm:t>
        <a:bodyPr/>
        <a:lstStyle/>
        <a:p>
          <a:pPr>
            <a:buNone/>
          </a:pPr>
          <a:r>
            <a:rPr lang="pt-PT" sz="900" b="0" dirty="0">
              <a:latin typeface="Segoe UI"/>
              <a:ea typeface="+mn-ea"/>
              <a:cs typeface="+mn-cs"/>
            </a:rPr>
            <a:t>Discussão</a:t>
          </a:r>
        </a:p>
      </dgm:t>
    </dgm:pt>
    <dgm:pt modelId="{05998067-8717-421B-9708-54223A1812ED}" type="parTrans" cxnId="{B6F43AC0-31C1-4514-B147-CFD7949F2A3C}">
      <dgm:prSet/>
      <dgm:spPr/>
      <dgm:t>
        <a:bodyPr/>
        <a:lstStyle/>
        <a:p>
          <a:endParaRPr lang="pt-PT" sz="900"/>
        </a:p>
      </dgm:t>
    </dgm:pt>
    <dgm:pt modelId="{8977D935-669C-4223-905C-4FD8EA26BB59}" type="sibTrans" cxnId="{B6F43AC0-31C1-4514-B147-CFD7949F2A3C}">
      <dgm:prSet/>
      <dgm:spPr/>
      <dgm:t>
        <a:bodyPr/>
        <a:lstStyle/>
        <a:p>
          <a:endParaRPr lang="pt-PT" sz="900"/>
        </a:p>
      </dgm:t>
    </dgm:pt>
    <dgm:pt modelId="{51CA939C-1502-4D36-B38E-C7BAB5BD733A}">
      <dgm:prSet phldrT="[Texto]" custT="1"/>
      <dgm:spPr>
        <a:xfrm>
          <a:off x="4848024" y="218861"/>
          <a:ext cx="1245691" cy="498276"/>
        </a:xfrm>
        <a:prstGeom prst="chevron">
          <a:avLst/>
        </a:prstGeom>
      </dgm:spPr>
      <dgm:t>
        <a:bodyPr/>
        <a:lstStyle/>
        <a:p>
          <a:pPr>
            <a:buNone/>
          </a:pPr>
          <a:r>
            <a:rPr lang="pt-PT" sz="900" dirty="0">
              <a:latin typeface="Segoe UI"/>
              <a:ea typeface="+mn-ea"/>
              <a:cs typeface="+mn-cs"/>
            </a:rPr>
            <a:t>Conclusões</a:t>
          </a:r>
        </a:p>
      </dgm:t>
    </dgm:pt>
    <dgm:pt modelId="{2D0ECA2A-CEAD-4C60-8637-DEB4776C4108}" type="parTrans" cxnId="{CB16D08A-F8A3-4DAC-83E6-9110312ABB02}">
      <dgm:prSet/>
      <dgm:spPr/>
      <dgm:t>
        <a:bodyPr/>
        <a:lstStyle/>
        <a:p>
          <a:endParaRPr lang="pt-PT" sz="900"/>
        </a:p>
      </dgm:t>
    </dgm:pt>
    <dgm:pt modelId="{45B260B2-6102-4755-8CBE-033F12424E2B}" type="sibTrans" cxnId="{CB16D08A-F8A3-4DAC-83E6-9110312ABB02}">
      <dgm:prSet/>
      <dgm:spPr/>
      <dgm:t>
        <a:bodyPr/>
        <a:lstStyle/>
        <a:p>
          <a:endParaRPr lang="pt-PT" sz="900"/>
        </a:p>
      </dgm:t>
    </dgm:pt>
    <dgm:pt modelId="{A68519C7-4A70-4AC1-9F1F-729684EB565F}" type="pres">
      <dgm:prSet presAssocID="{3AB2201D-2245-48D1-9047-CF889B5F92C3}" presName="Name0" presStyleCnt="0">
        <dgm:presLayoutVars>
          <dgm:dir/>
          <dgm:animLvl val="lvl"/>
          <dgm:resizeHandles val="exact"/>
        </dgm:presLayoutVars>
      </dgm:prSet>
      <dgm:spPr/>
    </dgm:pt>
    <dgm:pt modelId="{EC3C4118-05C0-43D8-967A-13AA48BF8ED0}" type="pres">
      <dgm:prSet presAssocID="{AB94629D-C47D-408F-964F-990C2EA9F14F}" presName="parTxOnly" presStyleLbl="node1" presStyleIdx="0" presStyleCnt="5" custScaleX="105959" custScaleY="98391">
        <dgm:presLayoutVars>
          <dgm:chMax val="0"/>
          <dgm:chPref val="0"/>
          <dgm:bulletEnabled val="1"/>
        </dgm:presLayoutVars>
      </dgm:prSet>
      <dgm:spPr/>
    </dgm:pt>
    <dgm:pt modelId="{85B704D7-41F9-4AF9-B59E-1CA32EF596CA}" type="pres">
      <dgm:prSet presAssocID="{BD5B457C-DD09-4246-8BD3-229405AF2DA3}" presName="parTxOnlySpace" presStyleCnt="0"/>
      <dgm:spPr/>
    </dgm:pt>
    <dgm:pt modelId="{CECD8D29-D387-41FF-B72E-230D4046701D}" type="pres">
      <dgm:prSet presAssocID="{7650CD68-DA41-4EED-BE9E-8D6AF3C00300}" presName="parTxOnly" presStyleLbl="node1" presStyleIdx="1" presStyleCnt="5" custScaleX="128738" custScaleY="108966" custLinFactNeighborY="-2039">
        <dgm:presLayoutVars>
          <dgm:chMax val="0"/>
          <dgm:chPref val="0"/>
          <dgm:bulletEnabled val="1"/>
        </dgm:presLayoutVars>
      </dgm:prSet>
      <dgm:spPr/>
    </dgm:pt>
    <dgm:pt modelId="{1E3145C0-106B-4387-B175-6E19F172F186}" type="pres">
      <dgm:prSet presAssocID="{8E2B2D01-3EB4-4AAD-A24F-B185F6E02203}" presName="parTxOnlySpace" presStyleCnt="0"/>
      <dgm:spPr/>
    </dgm:pt>
    <dgm:pt modelId="{F8740FAD-7D57-490A-935B-2F7D082DDAAF}" type="pres">
      <dgm:prSet presAssocID="{392FA864-161E-4A6F-AD40-B407A3EF609C}" presName="parTxOnly" presStyleLbl="node1" presStyleIdx="2" presStyleCnt="5" custScaleX="105959" custScaleY="98391">
        <dgm:presLayoutVars>
          <dgm:chMax val="0"/>
          <dgm:chPref val="0"/>
          <dgm:bulletEnabled val="1"/>
        </dgm:presLayoutVars>
      </dgm:prSet>
      <dgm:spPr/>
    </dgm:pt>
    <dgm:pt modelId="{B50E4122-B992-4BD9-9404-B026CC01C75A}" type="pres">
      <dgm:prSet presAssocID="{7744E7D4-4B50-4408-BE84-64FF3EEF8CFF}" presName="parTxOnlySpace" presStyleCnt="0"/>
      <dgm:spPr/>
    </dgm:pt>
    <dgm:pt modelId="{910D2491-6778-478E-9A4D-85436DA90D68}" type="pres">
      <dgm:prSet presAssocID="{A59587B6-4C31-4ADF-A535-18C1808ECB08}" presName="parTxOnly" presStyleLbl="node1" presStyleIdx="3" presStyleCnt="5" custScaleX="105959" custScaleY="98391">
        <dgm:presLayoutVars>
          <dgm:chMax val="0"/>
          <dgm:chPref val="0"/>
          <dgm:bulletEnabled val="1"/>
        </dgm:presLayoutVars>
      </dgm:prSet>
      <dgm:spPr/>
    </dgm:pt>
    <dgm:pt modelId="{B195FAB1-D97C-4BF8-B974-9D0DB20AD8EB}" type="pres">
      <dgm:prSet presAssocID="{8977D935-669C-4223-905C-4FD8EA26BB59}" presName="parTxOnlySpace" presStyleCnt="0"/>
      <dgm:spPr/>
    </dgm:pt>
    <dgm:pt modelId="{732D3181-187E-4A74-8A0C-349954F047C8}" type="pres">
      <dgm:prSet presAssocID="{51CA939C-1502-4D36-B38E-C7BAB5BD733A}" presName="parTxOnly" presStyleLbl="node1" presStyleIdx="4" presStyleCnt="5" custScaleX="105959" custScaleY="98391">
        <dgm:presLayoutVars>
          <dgm:chMax val="0"/>
          <dgm:chPref val="0"/>
          <dgm:bulletEnabled val="1"/>
        </dgm:presLayoutVars>
      </dgm:prSet>
      <dgm:spPr/>
    </dgm:pt>
  </dgm:ptLst>
  <dgm:cxnLst>
    <dgm:cxn modelId="{0EF1A91D-AB22-432D-B20F-1E51EF49018A}" type="presOf" srcId="{A59587B6-4C31-4ADF-A535-18C1808ECB08}" destId="{910D2491-6778-478E-9A4D-85436DA90D68}" srcOrd="0" destOrd="0" presId="urn:microsoft.com/office/officeart/2005/8/layout/chevron1"/>
    <dgm:cxn modelId="{49FD1C25-6F14-4B1D-A8C0-C4B3B5999087}" type="presOf" srcId="{392FA864-161E-4A6F-AD40-B407A3EF609C}" destId="{F8740FAD-7D57-490A-935B-2F7D082DDAAF}" srcOrd="0" destOrd="0" presId="urn:microsoft.com/office/officeart/2005/8/layout/chevron1"/>
    <dgm:cxn modelId="{511E6F67-C03E-408B-9DC9-82AF79E506CA}" srcId="{3AB2201D-2245-48D1-9047-CF889B5F92C3}" destId="{AB94629D-C47D-408F-964F-990C2EA9F14F}" srcOrd="0" destOrd="0" parTransId="{D5F77686-03C8-454D-B1F6-72630E3BDE9B}" sibTransId="{BD5B457C-DD09-4246-8BD3-229405AF2DA3}"/>
    <dgm:cxn modelId="{57BE9848-B5BA-4FAC-85FA-39EC26BA7CA2}" srcId="{3AB2201D-2245-48D1-9047-CF889B5F92C3}" destId="{392FA864-161E-4A6F-AD40-B407A3EF609C}" srcOrd="2" destOrd="0" parTransId="{37F19FA3-7BD6-4AE5-9D55-DDBE6E5FD002}" sibTransId="{7744E7D4-4B50-4408-BE84-64FF3EEF8CFF}"/>
    <dgm:cxn modelId="{CB16D08A-F8A3-4DAC-83E6-9110312ABB02}" srcId="{3AB2201D-2245-48D1-9047-CF889B5F92C3}" destId="{51CA939C-1502-4D36-B38E-C7BAB5BD733A}" srcOrd="4" destOrd="0" parTransId="{2D0ECA2A-CEAD-4C60-8637-DEB4776C4108}" sibTransId="{45B260B2-6102-4755-8CBE-033F12424E2B}"/>
    <dgm:cxn modelId="{ABF2F98D-851C-4DAF-826F-656593F66CCB}" type="presOf" srcId="{AB94629D-C47D-408F-964F-990C2EA9F14F}" destId="{EC3C4118-05C0-43D8-967A-13AA48BF8ED0}" srcOrd="0" destOrd="0" presId="urn:microsoft.com/office/officeart/2005/8/layout/chevron1"/>
    <dgm:cxn modelId="{91FD79BF-D030-42ED-9E33-65C61CFEA02F}" type="presOf" srcId="{3AB2201D-2245-48D1-9047-CF889B5F92C3}" destId="{A68519C7-4A70-4AC1-9F1F-729684EB565F}" srcOrd="0" destOrd="0" presId="urn:microsoft.com/office/officeart/2005/8/layout/chevron1"/>
    <dgm:cxn modelId="{B6F43AC0-31C1-4514-B147-CFD7949F2A3C}" srcId="{3AB2201D-2245-48D1-9047-CF889B5F92C3}" destId="{A59587B6-4C31-4ADF-A535-18C1808ECB08}" srcOrd="3" destOrd="0" parTransId="{05998067-8717-421B-9708-54223A1812ED}" sibTransId="{8977D935-669C-4223-905C-4FD8EA26BB59}"/>
    <dgm:cxn modelId="{840516C4-1AF6-49FE-9DB7-33F158D48D23}" type="presOf" srcId="{51CA939C-1502-4D36-B38E-C7BAB5BD733A}" destId="{732D3181-187E-4A74-8A0C-349954F047C8}" srcOrd="0" destOrd="0" presId="urn:microsoft.com/office/officeart/2005/8/layout/chevron1"/>
    <dgm:cxn modelId="{A2635BF3-5896-4F06-B921-445F51D679C7}" srcId="{3AB2201D-2245-48D1-9047-CF889B5F92C3}" destId="{7650CD68-DA41-4EED-BE9E-8D6AF3C00300}" srcOrd="1" destOrd="0" parTransId="{AF4DD3F1-60FB-4A18-A683-493F041165F5}" sibTransId="{8E2B2D01-3EB4-4AAD-A24F-B185F6E02203}"/>
    <dgm:cxn modelId="{4503C2FE-3C15-4D7C-95A8-1D463BEF32AC}" type="presOf" srcId="{7650CD68-DA41-4EED-BE9E-8D6AF3C00300}" destId="{CECD8D29-D387-41FF-B72E-230D4046701D}" srcOrd="0" destOrd="0" presId="urn:microsoft.com/office/officeart/2005/8/layout/chevron1"/>
    <dgm:cxn modelId="{E4C2397D-637B-4258-B606-B19BDD24C205}" type="presParOf" srcId="{A68519C7-4A70-4AC1-9F1F-729684EB565F}" destId="{EC3C4118-05C0-43D8-967A-13AA48BF8ED0}" srcOrd="0" destOrd="0" presId="urn:microsoft.com/office/officeart/2005/8/layout/chevron1"/>
    <dgm:cxn modelId="{05E7CCAD-E109-4735-ABA5-787CD95DAF9A}" type="presParOf" srcId="{A68519C7-4A70-4AC1-9F1F-729684EB565F}" destId="{85B704D7-41F9-4AF9-B59E-1CA32EF596CA}" srcOrd="1" destOrd="0" presId="urn:microsoft.com/office/officeart/2005/8/layout/chevron1"/>
    <dgm:cxn modelId="{A5D08980-AD96-4542-B629-C8E544E759B7}" type="presParOf" srcId="{A68519C7-4A70-4AC1-9F1F-729684EB565F}" destId="{CECD8D29-D387-41FF-B72E-230D4046701D}" srcOrd="2" destOrd="0" presId="urn:microsoft.com/office/officeart/2005/8/layout/chevron1"/>
    <dgm:cxn modelId="{9CCCE4F7-B7EE-4E1F-9F1C-D81D625033FE}" type="presParOf" srcId="{A68519C7-4A70-4AC1-9F1F-729684EB565F}" destId="{1E3145C0-106B-4387-B175-6E19F172F186}" srcOrd="3" destOrd="0" presId="urn:microsoft.com/office/officeart/2005/8/layout/chevron1"/>
    <dgm:cxn modelId="{3701CB06-2DAB-4C0B-9C40-6FBC69006F30}" type="presParOf" srcId="{A68519C7-4A70-4AC1-9F1F-729684EB565F}" destId="{F8740FAD-7D57-490A-935B-2F7D082DDAAF}" srcOrd="4" destOrd="0" presId="urn:microsoft.com/office/officeart/2005/8/layout/chevron1"/>
    <dgm:cxn modelId="{7D330C73-78A0-405F-9AFD-433487B1C938}" type="presParOf" srcId="{A68519C7-4A70-4AC1-9F1F-729684EB565F}" destId="{B50E4122-B992-4BD9-9404-B026CC01C75A}" srcOrd="5" destOrd="0" presId="urn:microsoft.com/office/officeart/2005/8/layout/chevron1"/>
    <dgm:cxn modelId="{7160D4F1-0DC5-4AB1-A1CC-45591147E69A}" type="presParOf" srcId="{A68519C7-4A70-4AC1-9F1F-729684EB565F}" destId="{910D2491-6778-478E-9A4D-85436DA90D68}" srcOrd="6" destOrd="0" presId="urn:microsoft.com/office/officeart/2005/8/layout/chevron1"/>
    <dgm:cxn modelId="{DCD59ABF-C405-41ED-8F7F-07F13AEBC429}" type="presParOf" srcId="{A68519C7-4A70-4AC1-9F1F-729684EB565F}" destId="{B195FAB1-D97C-4BF8-B974-9D0DB20AD8EB}" srcOrd="7" destOrd="0" presId="urn:microsoft.com/office/officeart/2005/8/layout/chevron1"/>
    <dgm:cxn modelId="{BEDB76C8-781B-4A30-9A4F-7A9238B014F2}" type="presParOf" srcId="{A68519C7-4A70-4AC1-9F1F-729684EB565F}" destId="{732D3181-187E-4A74-8A0C-349954F047C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B2201D-2245-48D1-9047-CF889B5F92C3}" type="doc">
      <dgm:prSet loTypeId="urn:microsoft.com/office/officeart/2005/8/layout/chevron1" loCatId="process" qsTypeId="urn:microsoft.com/office/officeart/2005/8/quickstyle/simple3" qsCatId="simple" csTypeId="urn:microsoft.com/office/officeart/2005/8/colors/accent4_2" csCatId="accent4" phldr="1"/>
      <dgm:spPr/>
    </dgm:pt>
    <dgm:pt modelId="{AB94629D-C47D-408F-964F-990C2EA9F14F}">
      <dgm:prSet phldrT="[Texto]" custT="1"/>
      <dgm:spPr>
        <a:xfrm>
          <a:off x="2284" y="196885"/>
          <a:ext cx="1606941" cy="542229"/>
        </a:xfrm>
        <a:prstGeom prst="chevron">
          <a:avLst/>
        </a:prstGeom>
        <a:solidFill>
          <a:schemeClr val="accent4"/>
        </a:solidFill>
      </dgm:spPr>
      <dgm:t>
        <a:bodyPr/>
        <a:lstStyle/>
        <a:p>
          <a:pPr>
            <a:buNone/>
          </a:pPr>
          <a:r>
            <a:rPr lang="pt-PT" sz="1200" b="1" dirty="0">
              <a:latin typeface="Segoe UI"/>
              <a:ea typeface="+mn-ea"/>
              <a:cs typeface="+mn-cs"/>
            </a:rPr>
            <a:t>Introdução</a:t>
          </a:r>
          <a:endParaRPr lang="pt-PT" sz="1100" b="1" dirty="0">
            <a:latin typeface="Segoe UI"/>
            <a:ea typeface="+mn-ea"/>
            <a:cs typeface="+mn-cs"/>
          </a:endParaRPr>
        </a:p>
      </dgm:t>
    </dgm:pt>
    <dgm:pt modelId="{D5F77686-03C8-454D-B1F6-72630E3BDE9B}" type="parTrans" cxnId="{511E6F67-C03E-408B-9DC9-82AF79E506CA}">
      <dgm:prSet/>
      <dgm:spPr/>
      <dgm:t>
        <a:bodyPr/>
        <a:lstStyle/>
        <a:p>
          <a:endParaRPr lang="pt-PT" sz="900"/>
        </a:p>
      </dgm:t>
    </dgm:pt>
    <dgm:pt modelId="{BD5B457C-DD09-4246-8BD3-229405AF2DA3}" type="sibTrans" cxnId="{511E6F67-C03E-408B-9DC9-82AF79E506CA}">
      <dgm:prSet/>
      <dgm:spPr/>
      <dgm:t>
        <a:bodyPr/>
        <a:lstStyle/>
        <a:p>
          <a:endParaRPr lang="pt-PT" sz="900"/>
        </a:p>
      </dgm:t>
    </dgm:pt>
    <dgm:pt modelId="{7650CD68-DA41-4EED-BE9E-8D6AF3C00300}">
      <dgm:prSet phldrT="[Texto]" custT="1"/>
      <dgm:spPr>
        <a:xfrm>
          <a:off x="1484657" y="218861"/>
          <a:ext cx="1245691" cy="498276"/>
        </a:xfrm>
        <a:prstGeom prst="chevron">
          <a:avLst/>
        </a:prstGeom>
      </dgm:spPr>
      <dgm:t>
        <a:bodyPr/>
        <a:lstStyle/>
        <a:p>
          <a:pPr>
            <a:buNone/>
          </a:pPr>
          <a:r>
            <a:rPr lang="pt-PT" sz="900" dirty="0">
              <a:latin typeface="Segoe UI"/>
              <a:ea typeface="+mn-ea"/>
              <a:cs typeface="+mn-cs"/>
            </a:rPr>
            <a:t>Metodologia</a:t>
          </a:r>
        </a:p>
      </dgm:t>
    </dgm:pt>
    <dgm:pt modelId="{AF4DD3F1-60FB-4A18-A683-493F041165F5}" type="parTrans" cxnId="{A2635BF3-5896-4F06-B921-445F51D679C7}">
      <dgm:prSet/>
      <dgm:spPr/>
      <dgm:t>
        <a:bodyPr/>
        <a:lstStyle/>
        <a:p>
          <a:endParaRPr lang="pt-PT" sz="900"/>
        </a:p>
      </dgm:t>
    </dgm:pt>
    <dgm:pt modelId="{8E2B2D01-3EB4-4AAD-A24F-B185F6E02203}" type="sibTrans" cxnId="{A2635BF3-5896-4F06-B921-445F51D679C7}">
      <dgm:prSet/>
      <dgm:spPr/>
      <dgm:t>
        <a:bodyPr/>
        <a:lstStyle/>
        <a:p>
          <a:endParaRPr lang="pt-PT" sz="900"/>
        </a:p>
      </dgm:t>
    </dgm:pt>
    <dgm:pt modelId="{392FA864-161E-4A6F-AD40-B407A3EF609C}">
      <dgm:prSet phldrT="[Texto]" custT="1"/>
      <dgm:spPr>
        <a:xfrm>
          <a:off x="2605779" y="218861"/>
          <a:ext cx="1245691" cy="498276"/>
        </a:xfrm>
        <a:prstGeom prst="chevron">
          <a:avLst/>
        </a:prstGeom>
      </dgm:spPr>
      <dgm:t>
        <a:bodyPr/>
        <a:lstStyle/>
        <a:p>
          <a:pPr>
            <a:buNone/>
          </a:pPr>
          <a:r>
            <a:rPr lang="pt-PT" sz="900" dirty="0">
              <a:latin typeface="Segoe UI"/>
              <a:ea typeface="+mn-ea"/>
              <a:cs typeface="+mn-cs"/>
            </a:rPr>
            <a:t>Resultados</a:t>
          </a:r>
        </a:p>
      </dgm:t>
    </dgm:pt>
    <dgm:pt modelId="{37F19FA3-7BD6-4AE5-9D55-DDBE6E5FD002}" type="parTrans" cxnId="{57BE9848-B5BA-4FAC-85FA-39EC26BA7CA2}">
      <dgm:prSet/>
      <dgm:spPr/>
      <dgm:t>
        <a:bodyPr/>
        <a:lstStyle/>
        <a:p>
          <a:endParaRPr lang="pt-PT" sz="900"/>
        </a:p>
      </dgm:t>
    </dgm:pt>
    <dgm:pt modelId="{7744E7D4-4B50-4408-BE84-64FF3EEF8CFF}" type="sibTrans" cxnId="{57BE9848-B5BA-4FAC-85FA-39EC26BA7CA2}">
      <dgm:prSet/>
      <dgm:spPr/>
      <dgm:t>
        <a:bodyPr/>
        <a:lstStyle/>
        <a:p>
          <a:endParaRPr lang="pt-PT" sz="900"/>
        </a:p>
      </dgm:t>
    </dgm:pt>
    <dgm:pt modelId="{A59587B6-4C31-4ADF-A535-18C1808ECB08}">
      <dgm:prSet phldrT="[Texto]" custT="1"/>
      <dgm:spPr>
        <a:xfrm>
          <a:off x="3726901" y="218861"/>
          <a:ext cx="1245691" cy="498276"/>
        </a:xfrm>
        <a:prstGeom prst="chevron">
          <a:avLst/>
        </a:prstGeom>
      </dgm:spPr>
      <dgm:t>
        <a:bodyPr/>
        <a:lstStyle/>
        <a:p>
          <a:pPr>
            <a:buNone/>
          </a:pPr>
          <a:r>
            <a:rPr lang="pt-PT" sz="900" b="0" dirty="0">
              <a:latin typeface="Segoe UI"/>
              <a:ea typeface="+mn-ea"/>
              <a:cs typeface="+mn-cs"/>
            </a:rPr>
            <a:t>Discussão</a:t>
          </a:r>
        </a:p>
      </dgm:t>
    </dgm:pt>
    <dgm:pt modelId="{05998067-8717-421B-9708-54223A1812ED}" type="parTrans" cxnId="{B6F43AC0-31C1-4514-B147-CFD7949F2A3C}">
      <dgm:prSet/>
      <dgm:spPr/>
      <dgm:t>
        <a:bodyPr/>
        <a:lstStyle/>
        <a:p>
          <a:endParaRPr lang="pt-PT" sz="900"/>
        </a:p>
      </dgm:t>
    </dgm:pt>
    <dgm:pt modelId="{8977D935-669C-4223-905C-4FD8EA26BB59}" type="sibTrans" cxnId="{B6F43AC0-31C1-4514-B147-CFD7949F2A3C}">
      <dgm:prSet/>
      <dgm:spPr/>
      <dgm:t>
        <a:bodyPr/>
        <a:lstStyle/>
        <a:p>
          <a:endParaRPr lang="pt-PT" sz="900"/>
        </a:p>
      </dgm:t>
    </dgm:pt>
    <dgm:pt modelId="{51CA939C-1502-4D36-B38E-C7BAB5BD733A}">
      <dgm:prSet phldrT="[Texto]" custT="1"/>
      <dgm:spPr>
        <a:xfrm>
          <a:off x="4848024" y="218861"/>
          <a:ext cx="1245691" cy="498276"/>
        </a:xfrm>
        <a:prstGeom prst="chevron">
          <a:avLst/>
        </a:prstGeom>
      </dgm:spPr>
      <dgm:t>
        <a:bodyPr/>
        <a:lstStyle/>
        <a:p>
          <a:pPr>
            <a:buNone/>
          </a:pPr>
          <a:r>
            <a:rPr lang="pt-PT" sz="900" dirty="0">
              <a:latin typeface="Segoe UI"/>
              <a:ea typeface="+mn-ea"/>
              <a:cs typeface="+mn-cs"/>
            </a:rPr>
            <a:t>Conclusões</a:t>
          </a:r>
        </a:p>
      </dgm:t>
    </dgm:pt>
    <dgm:pt modelId="{2D0ECA2A-CEAD-4C60-8637-DEB4776C4108}" type="parTrans" cxnId="{CB16D08A-F8A3-4DAC-83E6-9110312ABB02}">
      <dgm:prSet/>
      <dgm:spPr/>
      <dgm:t>
        <a:bodyPr/>
        <a:lstStyle/>
        <a:p>
          <a:endParaRPr lang="pt-PT" sz="900"/>
        </a:p>
      </dgm:t>
    </dgm:pt>
    <dgm:pt modelId="{45B260B2-6102-4755-8CBE-033F12424E2B}" type="sibTrans" cxnId="{CB16D08A-F8A3-4DAC-83E6-9110312ABB02}">
      <dgm:prSet/>
      <dgm:spPr/>
      <dgm:t>
        <a:bodyPr/>
        <a:lstStyle/>
        <a:p>
          <a:endParaRPr lang="pt-PT" sz="900"/>
        </a:p>
      </dgm:t>
    </dgm:pt>
    <dgm:pt modelId="{A68519C7-4A70-4AC1-9F1F-729684EB565F}" type="pres">
      <dgm:prSet presAssocID="{3AB2201D-2245-48D1-9047-CF889B5F92C3}" presName="Name0" presStyleCnt="0">
        <dgm:presLayoutVars>
          <dgm:dir/>
          <dgm:animLvl val="lvl"/>
          <dgm:resizeHandles val="exact"/>
        </dgm:presLayoutVars>
      </dgm:prSet>
      <dgm:spPr/>
    </dgm:pt>
    <dgm:pt modelId="{EC3C4118-05C0-43D8-967A-13AA48BF8ED0}" type="pres">
      <dgm:prSet presAssocID="{AB94629D-C47D-408F-964F-990C2EA9F14F}" presName="parTxOnly" presStyleLbl="node1" presStyleIdx="0" presStyleCnt="5" custScaleX="129000" custScaleY="108821">
        <dgm:presLayoutVars>
          <dgm:chMax val="0"/>
          <dgm:chPref val="0"/>
          <dgm:bulletEnabled val="1"/>
        </dgm:presLayoutVars>
      </dgm:prSet>
      <dgm:spPr/>
    </dgm:pt>
    <dgm:pt modelId="{85B704D7-41F9-4AF9-B59E-1CA32EF596CA}" type="pres">
      <dgm:prSet presAssocID="{BD5B457C-DD09-4246-8BD3-229405AF2DA3}" presName="parTxOnlySpace" presStyleCnt="0"/>
      <dgm:spPr/>
    </dgm:pt>
    <dgm:pt modelId="{CECD8D29-D387-41FF-B72E-230D4046701D}" type="pres">
      <dgm:prSet presAssocID="{7650CD68-DA41-4EED-BE9E-8D6AF3C00300}" presName="parTxOnly" presStyleLbl="node1" presStyleIdx="1" presStyleCnt="5" custScaleX="106225" custScaleY="98638" custLinFactNeighborY="-2039">
        <dgm:presLayoutVars>
          <dgm:chMax val="0"/>
          <dgm:chPref val="0"/>
          <dgm:bulletEnabled val="1"/>
        </dgm:presLayoutVars>
      </dgm:prSet>
      <dgm:spPr/>
    </dgm:pt>
    <dgm:pt modelId="{1E3145C0-106B-4387-B175-6E19F172F186}" type="pres">
      <dgm:prSet presAssocID="{8E2B2D01-3EB4-4AAD-A24F-B185F6E02203}" presName="parTxOnlySpace" presStyleCnt="0"/>
      <dgm:spPr/>
    </dgm:pt>
    <dgm:pt modelId="{F8740FAD-7D57-490A-935B-2F7D082DDAAF}" type="pres">
      <dgm:prSet presAssocID="{392FA864-161E-4A6F-AD40-B407A3EF609C}" presName="parTxOnly" presStyleLbl="node1" presStyleIdx="2" presStyleCnt="5" custScaleX="106225" custScaleY="98638">
        <dgm:presLayoutVars>
          <dgm:chMax val="0"/>
          <dgm:chPref val="0"/>
          <dgm:bulletEnabled val="1"/>
        </dgm:presLayoutVars>
      </dgm:prSet>
      <dgm:spPr/>
    </dgm:pt>
    <dgm:pt modelId="{B50E4122-B992-4BD9-9404-B026CC01C75A}" type="pres">
      <dgm:prSet presAssocID="{7744E7D4-4B50-4408-BE84-64FF3EEF8CFF}" presName="parTxOnlySpace" presStyleCnt="0"/>
      <dgm:spPr/>
    </dgm:pt>
    <dgm:pt modelId="{910D2491-6778-478E-9A4D-85436DA90D68}" type="pres">
      <dgm:prSet presAssocID="{A59587B6-4C31-4ADF-A535-18C1808ECB08}" presName="parTxOnly" presStyleLbl="node1" presStyleIdx="3" presStyleCnt="5" custScaleX="106225" custScaleY="98638">
        <dgm:presLayoutVars>
          <dgm:chMax val="0"/>
          <dgm:chPref val="0"/>
          <dgm:bulletEnabled val="1"/>
        </dgm:presLayoutVars>
      </dgm:prSet>
      <dgm:spPr/>
    </dgm:pt>
    <dgm:pt modelId="{B195FAB1-D97C-4BF8-B974-9D0DB20AD8EB}" type="pres">
      <dgm:prSet presAssocID="{8977D935-669C-4223-905C-4FD8EA26BB59}" presName="parTxOnlySpace" presStyleCnt="0"/>
      <dgm:spPr/>
    </dgm:pt>
    <dgm:pt modelId="{732D3181-187E-4A74-8A0C-349954F047C8}" type="pres">
      <dgm:prSet presAssocID="{51CA939C-1502-4D36-B38E-C7BAB5BD733A}" presName="parTxOnly" presStyleLbl="node1" presStyleIdx="4" presStyleCnt="5" custScaleX="106225" custScaleY="98638">
        <dgm:presLayoutVars>
          <dgm:chMax val="0"/>
          <dgm:chPref val="0"/>
          <dgm:bulletEnabled val="1"/>
        </dgm:presLayoutVars>
      </dgm:prSet>
      <dgm:spPr/>
    </dgm:pt>
  </dgm:ptLst>
  <dgm:cxnLst>
    <dgm:cxn modelId="{0EF1A91D-AB22-432D-B20F-1E51EF49018A}" type="presOf" srcId="{A59587B6-4C31-4ADF-A535-18C1808ECB08}" destId="{910D2491-6778-478E-9A4D-85436DA90D68}" srcOrd="0" destOrd="0" presId="urn:microsoft.com/office/officeart/2005/8/layout/chevron1"/>
    <dgm:cxn modelId="{49FD1C25-6F14-4B1D-A8C0-C4B3B5999087}" type="presOf" srcId="{392FA864-161E-4A6F-AD40-B407A3EF609C}" destId="{F8740FAD-7D57-490A-935B-2F7D082DDAAF}" srcOrd="0" destOrd="0" presId="urn:microsoft.com/office/officeart/2005/8/layout/chevron1"/>
    <dgm:cxn modelId="{511E6F67-C03E-408B-9DC9-82AF79E506CA}" srcId="{3AB2201D-2245-48D1-9047-CF889B5F92C3}" destId="{AB94629D-C47D-408F-964F-990C2EA9F14F}" srcOrd="0" destOrd="0" parTransId="{D5F77686-03C8-454D-B1F6-72630E3BDE9B}" sibTransId="{BD5B457C-DD09-4246-8BD3-229405AF2DA3}"/>
    <dgm:cxn modelId="{57BE9848-B5BA-4FAC-85FA-39EC26BA7CA2}" srcId="{3AB2201D-2245-48D1-9047-CF889B5F92C3}" destId="{392FA864-161E-4A6F-AD40-B407A3EF609C}" srcOrd="2" destOrd="0" parTransId="{37F19FA3-7BD6-4AE5-9D55-DDBE6E5FD002}" sibTransId="{7744E7D4-4B50-4408-BE84-64FF3EEF8CFF}"/>
    <dgm:cxn modelId="{CB16D08A-F8A3-4DAC-83E6-9110312ABB02}" srcId="{3AB2201D-2245-48D1-9047-CF889B5F92C3}" destId="{51CA939C-1502-4D36-B38E-C7BAB5BD733A}" srcOrd="4" destOrd="0" parTransId="{2D0ECA2A-CEAD-4C60-8637-DEB4776C4108}" sibTransId="{45B260B2-6102-4755-8CBE-033F12424E2B}"/>
    <dgm:cxn modelId="{ABF2F98D-851C-4DAF-826F-656593F66CCB}" type="presOf" srcId="{AB94629D-C47D-408F-964F-990C2EA9F14F}" destId="{EC3C4118-05C0-43D8-967A-13AA48BF8ED0}" srcOrd="0" destOrd="0" presId="urn:microsoft.com/office/officeart/2005/8/layout/chevron1"/>
    <dgm:cxn modelId="{91FD79BF-D030-42ED-9E33-65C61CFEA02F}" type="presOf" srcId="{3AB2201D-2245-48D1-9047-CF889B5F92C3}" destId="{A68519C7-4A70-4AC1-9F1F-729684EB565F}" srcOrd="0" destOrd="0" presId="urn:microsoft.com/office/officeart/2005/8/layout/chevron1"/>
    <dgm:cxn modelId="{B6F43AC0-31C1-4514-B147-CFD7949F2A3C}" srcId="{3AB2201D-2245-48D1-9047-CF889B5F92C3}" destId="{A59587B6-4C31-4ADF-A535-18C1808ECB08}" srcOrd="3" destOrd="0" parTransId="{05998067-8717-421B-9708-54223A1812ED}" sibTransId="{8977D935-669C-4223-905C-4FD8EA26BB59}"/>
    <dgm:cxn modelId="{840516C4-1AF6-49FE-9DB7-33F158D48D23}" type="presOf" srcId="{51CA939C-1502-4D36-B38E-C7BAB5BD733A}" destId="{732D3181-187E-4A74-8A0C-349954F047C8}" srcOrd="0" destOrd="0" presId="urn:microsoft.com/office/officeart/2005/8/layout/chevron1"/>
    <dgm:cxn modelId="{A2635BF3-5896-4F06-B921-445F51D679C7}" srcId="{3AB2201D-2245-48D1-9047-CF889B5F92C3}" destId="{7650CD68-DA41-4EED-BE9E-8D6AF3C00300}" srcOrd="1" destOrd="0" parTransId="{AF4DD3F1-60FB-4A18-A683-493F041165F5}" sibTransId="{8E2B2D01-3EB4-4AAD-A24F-B185F6E02203}"/>
    <dgm:cxn modelId="{4503C2FE-3C15-4D7C-95A8-1D463BEF32AC}" type="presOf" srcId="{7650CD68-DA41-4EED-BE9E-8D6AF3C00300}" destId="{CECD8D29-D387-41FF-B72E-230D4046701D}" srcOrd="0" destOrd="0" presId="urn:microsoft.com/office/officeart/2005/8/layout/chevron1"/>
    <dgm:cxn modelId="{E4C2397D-637B-4258-B606-B19BDD24C205}" type="presParOf" srcId="{A68519C7-4A70-4AC1-9F1F-729684EB565F}" destId="{EC3C4118-05C0-43D8-967A-13AA48BF8ED0}" srcOrd="0" destOrd="0" presId="urn:microsoft.com/office/officeart/2005/8/layout/chevron1"/>
    <dgm:cxn modelId="{05E7CCAD-E109-4735-ABA5-787CD95DAF9A}" type="presParOf" srcId="{A68519C7-4A70-4AC1-9F1F-729684EB565F}" destId="{85B704D7-41F9-4AF9-B59E-1CA32EF596CA}" srcOrd="1" destOrd="0" presId="urn:microsoft.com/office/officeart/2005/8/layout/chevron1"/>
    <dgm:cxn modelId="{A5D08980-AD96-4542-B629-C8E544E759B7}" type="presParOf" srcId="{A68519C7-4A70-4AC1-9F1F-729684EB565F}" destId="{CECD8D29-D387-41FF-B72E-230D4046701D}" srcOrd="2" destOrd="0" presId="urn:microsoft.com/office/officeart/2005/8/layout/chevron1"/>
    <dgm:cxn modelId="{9CCCE4F7-B7EE-4E1F-9F1C-D81D625033FE}" type="presParOf" srcId="{A68519C7-4A70-4AC1-9F1F-729684EB565F}" destId="{1E3145C0-106B-4387-B175-6E19F172F186}" srcOrd="3" destOrd="0" presId="urn:microsoft.com/office/officeart/2005/8/layout/chevron1"/>
    <dgm:cxn modelId="{3701CB06-2DAB-4C0B-9C40-6FBC69006F30}" type="presParOf" srcId="{A68519C7-4A70-4AC1-9F1F-729684EB565F}" destId="{F8740FAD-7D57-490A-935B-2F7D082DDAAF}" srcOrd="4" destOrd="0" presId="urn:microsoft.com/office/officeart/2005/8/layout/chevron1"/>
    <dgm:cxn modelId="{7D330C73-78A0-405F-9AFD-433487B1C938}" type="presParOf" srcId="{A68519C7-4A70-4AC1-9F1F-729684EB565F}" destId="{B50E4122-B992-4BD9-9404-B026CC01C75A}" srcOrd="5" destOrd="0" presId="urn:microsoft.com/office/officeart/2005/8/layout/chevron1"/>
    <dgm:cxn modelId="{7160D4F1-0DC5-4AB1-A1CC-45591147E69A}" type="presParOf" srcId="{A68519C7-4A70-4AC1-9F1F-729684EB565F}" destId="{910D2491-6778-478E-9A4D-85436DA90D68}" srcOrd="6" destOrd="0" presId="urn:microsoft.com/office/officeart/2005/8/layout/chevron1"/>
    <dgm:cxn modelId="{DCD59ABF-C405-41ED-8F7F-07F13AEBC429}" type="presParOf" srcId="{A68519C7-4A70-4AC1-9F1F-729684EB565F}" destId="{B195FAB1-D97C-4BF8-B974-9D0DB20AD8EB}" srcOrd="7" destOrd="0" presId="urn:microsoft.com/office/officeart/2005/8/layout/chevron1"/>
    <dgm:cxn modelId="{BEDB76C8-781B-4A30-9A4F-7A9238B014F2}" type="presParOf" srcId="{A68519C7-4A70-4AC1-9F1F-729684EB565F}" destId="{732D3181-187E-4A74-8A0C-349954F047C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B2201D-2245-48D1-9047-CF889B5F92C3}" type="doc">
      <dgm:prSet loTypeId="urn:microsoft.com/office/officeart/2005/8/layout/chevron1" loCatId="process" qsTypeId="urn:microsoft.com/office/officeart/2005/8/quickstyle/simple3" qsCatId="simple" csTypeId="urn:microsoft.com/office/officeart/2005/8/colors/accent4_2" csCatId="accent4" phldr="1"/>
      <dgm:spPr/>
    </dgm:pt>
    <dgm:pt modelId="{AB94629D-C47D-408F-964F-990C2EA9F14F}">
      <dgm:prSet phldrT="[Texto]" custT="1"/>
      <dgm:spPr>
        <a:xfrm>
          <a:off x="2284" y="196885"/>
          <a:ext cx="1606941" cy="542229"/>
        </a:xfrm>
        <a:prstGeom prst="chevron">
          <a:avLst/>
        </a:prstGeom>
        <a:solidFill>
          <a:schemeClr val="accent4"/>
        </a:solidFill>
      </dgm:spPr>
      <dgm:t>
        <a:bodyPr/>
        <a:lstStyle/>
        <a:p>
          <a:pPr>
            <a:buNone/>
          </a:pPr>
          <a:r>
            <a:rPr lang="pt-PT" sz="1200" b="1" dirty="0">
              <a:latin typeface="Segoe UI"/>
              <a:ea typeface="+mn-ea"/>
              <a:cs typeface="+mn-cs"/>
            </a:rPr>
            <a:t>Introdução</a:t>
          </a:r>
          <a:endParaRPr lang="pt-PT" sz="1100" b="1" dirty="0">
            <a:latin typeface="Segoe UI"/>
            <a:ea typeface="+mn-ea"/>
            <a:cs typeface="+mn-cs"/>
          </a:endParaRPr>
        </a:p>
      </dgm:t>
    </dgm:pt>
    <dgm:pt modelId="{D5F77686-03C8-454D-B1F6-72630E3BDE9B}" type="parTrans" cxnId="{511E6F67-C03E-408B-9DC9-82AF79E506CA}">
      <dgm:prSet/>
      <dgm:spPr/>
      <dgm:t>
        <a:bodyPr/>
        <a:lstStyle/>
        <a:p>
          <a:endParaRPr lang="pt-PT" sz="900"/>
        </a:p>
      </dgm:t>
    </dgm:pt>
    <dgm:pt modelId="{BD5B457C-DD09-4246-8BD3-229405AF2DA3}" type="sibTrans" cxnId="{511E6F67-C03E-408B-9DC9-82AF79E506CA}">
      <dgm:prSet/>
      <dgm:spPr/>
      <dgm:t>
        <a:bodyPr/>
        <a:lstStyle/>
        <a:p>
          <a:endParaRPr lang="pt-PT" sz="900"/>
        </a:p>
      </dgm:t>
    </dgm:pt>
    <dgm:pt modelId="{7650CD68-DA41-4EED-BE9E-8D6AF3C00300}">
      <dgm:prSet phldrT="[Texto]" custT="1"/>
      <dgm:spPr>
        <a:xfrm>
          <a:off x="1484657" y="218861"/>
          <a:ext cx="1245691" cy="498276"/>
        </a:xfrm>
        <a:prstGeom prst="chevron">
          <a:avLst/>
        </a:prstGeom>
        <a:solidFill>
          <a:srgbClr val="D1A3A9"/>
        </a:solidFill>
      </dgm:spPr>
      <dgm:t>
        <a:bodyPr/>
        <a:lstStyle/>
        <a:p>
          <a:pPr>
            <a:buNone/>
          </a:pPr>
          <a:r>
            <a:rPr lang="pt-PT" sz="900" dirty="0">
              <a:latin typeface="Segoe UI"/>
              <a:ea typeface="+mn-ea"/>
              <a:cs typeface="+mn-cs"/>
            </a:rPr>
            <a:t>Metodologia</a:t>
          </a:r>
        </a:p>
      </dgm:t>
    </dgm:pt>
    <dgm:pt modelId="{AF4DD3F1-60FB-4A18-A683-493F041165F5}" type="parTrans" cxnId="{A2635BF3-5896-4F06-B921-445F51D679C7}">
      <dgm:prSet/>
      <dgm:spPr/>
      <dgm:t>
        <a:bodyPr/>
        <a:lstStyle/>
        <a:p>
          <a:endParaRPr lang="pt-PT" sz="900"/>
        </a:p>
      </dgm:t>
    </dgm:pt>
    <dgm:pt modelId="{8E2B2D01-3EB4-4AAD-A24F-B185F6E02203}" type="sibTrans" cxnId="{A2635BF3-5896-4F06-B921-445F51D679C7}">
      <dgm:prSet/>
      <dgm:spPr/>
      <dgm:t>
        <a:bodyPr/>
        <a:lstStyle/>
        <a:p>
          <a:endParaRPr lang="pt-PT" sz="900"/>
        </a:p>
      </dgm:t>
    </dgm:pt>
    <dgm:pt modelId="{392FA864-161E-4A6F-AD40-B407A3EF609C}">
      <dgm:prSet phldrT="[Texto]" custT="1"/>
      <dgm:spPr>
        <a:xfrm>
          <a:off x="2605779" y="218861"/>
          <a:ext cx="1245691" cy="498276"/>
        </a:xfrm>
        <a:prstGeom prst="chevron">
          <a:avLst/>
        </a:prstGeom>
      </dgm:spPr>
      <dgm:t>
        <a:bodyPr/>
        <a:lstStyle/>
        <a:p>
          <a:pPr>
            <a:buNone/>
          </a:pPr>
          <a:r>
            <a:rPr lang="pt-PT" sz="900" dirty="0">
              <a:latin typeface="Segoe UI"/>
              <a:ea typeface="+mn-ea"/>
              <a:cs typeface="+mn-cs"/>
            </a:rPr>
            <a:t>Resultados</a:t>
          </a:r>
        </a:p>
      </dgm:t>
    </dgm:pt>
    <dgm:pt modelId="{37F19FA3-7BD6-4AE5-9D55-DDBE6E5FD002}" type="parTrans" cxnId="{57BE9848-B5BA-4FAC-85FA-39EC26BA7CA2}">
      <dgm:prSet/>
      <dgm:spPr/>
      <dgm:t>
        <a:bodyPr/>
        <a:lstStyle/>
        <a:p>
          <a:endParaRPr lang="pt-PT" sz="900"/>
        </a:p>
      </dgm:t>
    </dgm:pt>
    <dgm:pt modelId="{7744E7D4-4B50-4408-BE84-64FF3EEF8CFF}" type="sibTrans" cxnId="{57BE9848-B5BA-4FAC-85FA-39EC26BA7CA2}">
      <dgm:prSet/>
      <dgm:spPr/>
      <dgm:t>
        <a:bodyPr/>
        <a:lstStyle/>
        <a:p>
          <a:endParaRPr lang="pt-PT" sz="900"/>
        </a:p>
      </dgm:t>
    </dgm:pt>
    <dgm:pt modelId="{A59587B6-4C31-4ADF-A535-18C1808ECB08}">
      <dgm:prSet phldrT="[Texto]" custT="1"/>
      <dgm:spPr>
        <a:xfrm>
          <a:off x="3726901" y="218861"/>
          <a:ext cx="1245691" cy="498276"/>
        </a:xfrm>
        <a:prstGeom prst="chevron">
          <a:avLst/>
        </a:prstGeom>
      </dgm:spPr>
      <dgm:t>
        <a:bodyPr/>
        <a:lstStyle/>
        <a:p>
          <a:pPr>
            <a:buNone/>
          </a:pPr>
          <a:r>
            <a:rPr lang="pt-PT" sz="900" b="0" dirty="0">
              <a:latin typeface="Segoe UI"/>
              <a:ea typeface="+mn-ea"/>
              <a:cs typeface="+mn-cs"/>
            </a:rPr>
            <a:t>Discussão</a:t>
          </a:r>
        </a:p>
      </dgm:t>
    </dgm:pt>
    <dgm:pt modelId="{05998067-8717-421B-9708-54223A1812ED}" type="parTrans" cxnId="{B6F43AC0-31C1-4514-B147-CFD7949F2A3C}">
      <dgm:prSet/>
      <dgm:spPr/>
      <dgm:t>
        <a:bodyPr/>
        <a:lstStyle/>
        <a:p>
          <a:endParaRPr lang="pt-PT" sz="900"/>
        </a:p>
      </dgm:t>
    </dgm:pt>
    <dgm:pt modelId="{8977D935-669C-4223-905C-4FD8EA26BB59}" type="sibTrans" cxnId="{B6F43AC0-31C1-4514-B147-CFD7949F2A3C}">
      <dgm:prSet/>
      <dgm:spPr/>
      <dgm:t>
        <a:bodyPr/>
        <a:lstStyle/>
        <a:p>
          <a:endParaRPr lang="pt-PT" sz="900"/>
        </a:p>
      </dgm:t>
    </dgm:pt>
    <dgm:pt modelId="{51CA939C-1502-4D36-B38E-C7BAB5BD733A}">
      <dgm:prSet phldrT="[Texto]" custT="1"/>
      <dgm:spPr>
        <a:xfrm>
          <a:off x="4848024" y="218861"/>
          <a:ext cx="1245691" cy="498276"/>
        </a:xfrm>
        <a:prstGeom prst="chevron">
          <a:avLst/>
        </a:prstGeom>
      </dgm:spPr>
      <dgm:t>
        <a:bodyPr/>
        <a:lstStyle/>
        <a:p>
          <a:pPr>
            <a:buNone/>
          </a:pPr>
          <a:r>
            <a:rPr lang="pt-PT" sz="900" dirty="0">
              <a:latin typeface="Segoe UI"/>
              <a:ea typeface="+mn-ea"/>
              <a:cs typeface="+mn-cs"/>
            </a:rPr>
            <a:t>Conclusões</a:t>
          </a:r>
        </a:p>
      </dgm:t>
    </dgm:pt>
    <dgm:pt modelId="{2D0ECA2A-CEAD-4C60-8637-DEB4776C4108}" type="parTrans" cxnId="{CB16D08A-F8A3-4DAC-83E6-9110312ABB02}">
      <dgm:prSet/>
      <dgm:spPr/>
      <dgm:t>
        <a:bodyPr/>
        <a:lstStyle/>
        <a:p>
          <a:endParaRPr lang="pt-PT" sz="900"/>
        </a:p>
      </dgm:t>
    </dgm:pt>
    <dgm:pt modelId="{45B260B2-6102-4755-8CBE-033F12424E2B}" type="sibTrans" cxnId="{CB16D08A-F8A3-4DAC-83E6-9110312ABB02}">
      <dgm:prSet/>
      <dgm:spPr/>
      <dgm:t>
        <a:bodyPr/>
        <a:lstStyle/>
        <a:p>
          <a:endParaRPr lang="pt-PT" sz="900"/>
        </a:p>
      </dgm:t>
    </dgm:pt>
    <dgm:pt modelId="{A68519C7-4A70-4AC1-9F1F-729684EB565F}" type="pres">
      <dgm:prSet presAssocID="{3AB2201D-2245-48D1-9047-CF889B5F92C3}" presName="Name0" presStyleCnt="0">
        <dgm:presLayoutVars>
          <dgm:dir/>
          <dgm:animLvl val="lvl"/>
          <dgm:resizeHandles val="exact"/>
        </dgm:presLayoutVars>
      </dgm:prSet>
      <dgm:spPr/>
    </dgm:pt>
    <dgm:pt modelId="{EC3C4118-05C0-43D8-967A-13AA48BF8ED0}" type="pres">
      <dgm:prSet presAssocID="{AB94629D-C47D-408F-964F-990C2EA9F14F}" presName="parTxOnly" presStyleLbl="node1" presStyleIdx="0" presStyleCnt="5" custScaleX="129000" custScaleY="108821">
        <dgm:presLayoutVars>
          <dgm:chMax val="0"/>
          <dgm:chPref val="0"/>
          <dgm:bulletEnabled val="1"/>
        </dgm:presLayoutVars>
      </dgm:prSet>
      <dgm:spPr/>
    </dgm:pt>
    <dgm:pt modelId="{85B704D7-41F9-4AF9-B59E-1CA32EF596CA}" type="pres">
      <dgm:prSet presAssocID="{BD5B457C-DD09-4246-8BD3-229405AF2DA3}" presName="parTxOnlySpace" presStyleCnt="0"/>
      <dgm:spPr/>
    </dgm:pt>
    <dgm:pt modelId="{CECD8D29-D387-41FF-B72E-230D4046701D}" type="pres">
      <dgm:prSet presAssocID="{7650CD68-DA41-4EED-BE9E-8D6AF3C00300}" presName="parTxOnly" presStyleLbl="node1" presStyleIdx="1" presStyleCnt="5" custScaleX="106225" custScaleY="98638" custLinFactNeighborY="-2039">
        <dgm:presLayoutVars>
          <dgm:chMax val="0"/>
          <dgm:chPref val="0"/>
          <dgm:bulletEnabled val="1"/>
        </dgm:presLayoutVars>
      </dgm:prSet>
      <dgm:spPr/>
    </dgm:pt>
    <dgm:pt modelId="{1E3145C0-106B-4387-B175-6E19F172F186}" type="pres">
      <dgm:prSet presAssocID="{8E2B2D01-3EB4-4AAD-A24F-B185F6E02203}" presName="parTxOnlySpace" presStyleCnt="0"/>
      <dgm:spPr/>
    </dgm:pt>
    <dgm:pt modelId="{F8740FAD-7D57-490A-935B-2F7D082DDAAF}" type="pres">
      <dgm:prSet presAssocID="{392FA864-161E-4A6F-AD40-B407A3EF609C}" presName="parTxOnly" presStyleLbl="node1" presStyleIdx="2" presStyleCnt="5" custScaleX="106225" custScaleY="98638">
        <dgm:presLayoutVars>
          <dgm:chMax val="0"/>
          <dgm:chPref val="0"/>
          <dgm:bulletEnabled val="1"/>
        </dgm:presLayoutVars>
      </dgm:prSet>
      <dgm:spPr/>
    </dgm:pt>
    <dgm:pt modelId="{B50E4122-B992-4BD9-9404-B026CC01C75A}" type="pres">
      <dgm:prSet presAssocID="{7744E7D4-4B50-4408-BE84-64FF3EEF8CFF}" presName="parTxOnlySpace" presStyleCnt="0"/>
      <dgm:spPr/>
    </dgm:pt>
    <dgm:pt modelId="{910D2491-6778-478E-9A4D-85436DA90D68}" type="pres">
      <dgm:prSet presAssocID="{A59587B6-4C31-4ADF-A535-18C1808ECB08}" presName="parTxOnly" presStyleLbl="node1" presStyleIdx="3" presStyleCnt="5" custScaleX="106225" custScaleY="98638">
        <dgm:presLayoutVars>
          <dgm:chMax val="0"/>
          <dgm:chPref val="0"/>
          <dgm:bulletEnabled val="1"/>
        </dgm:presLayoutVars>
      </dgm:prSet>
      <dgm:spPr/>
    </dgm:pt>
    <dgm:pt modelId="{B195FAB1-D97C-4BF8-B974-9D0DB20AD8EB}" type="pres">
      <dgm:prSet presAssocID="{8977D935-669C-4223-905C-4FD8EA26BB59}" presName="parTxOnlySpace" presStyleCnt="0"/>
      <dgm:spPr/>
    </dgm:pt>
    <dgm:pt modelId="{732D3181-187E-4A74-8A0C-349954F047C8}" type="pres">
      <dgm:prSet presAssocID="{51CA939C-1502-4D36-B38E-C7BAB5BD733A}" presName="parTxOnly" presStyleLbl="node1" presStyleIdx="4" presStyleCnt="5" custScaleX="106225" custScaleY="98638">
        <dgm:presLayoutVars>
          <dgm:chMax val="0"/>
          <dgm:chPref val="0"/>
          <dgm:bulletEnabled val="1"/>
        </dgm:presLayoutVars>
      </dgm:prSet>
      <dgm:spPr/>
    </dgm:pt>
  </dgm:ptLst>
  <dgm:cxnLst>
    <dgm:cxn modelId="{0EF1A91D-AB22-432D-B20F-1E51EF49018A}" type="presOf" srcId="{A59587B6-4C31-4ADF-A535-18C1808ECB08}" destId="{910D2491-6778-478E-9A4D-85436DA90D68}" srcOrd="0" destOrd="0" presId="urn:microsoft.com/office/officeart/2005/8/layout/chevron1"/>
    <dgm:cxn modelId="{49FD1C25-6F14-4B1D-A8C0-C4B3B5999087}" type="presOf" srcId="{392FA864-161E-4A6F-AD40-B407A3EF609C}" destId="{F8740FAD-7D57-490A-935B-2F7D082DDAAF}" srcOrd="0" destOrd="0" presId="urn:microsoft.com/office/officeart/2005/8/layout/chevron1"/>
    <dgm:cxn modelId="{511E6F67-C03E-408B-9DC9-82AF79E506CA}" srcId="{3AB2201D-2245-48D1-9047-CF889B5F92C3}" destId="{AB94629D-C47D-408F-964F-990C2EA9F14F}" srcOrd="0" destOrd="0" parTransId="{D5F77686-03C8-454D-B1F6-72630E3BDE9B}" sibTransId="{BD5B457C-DD09-4246-8BD3-229405AF2DA3}"/>
    <dgm:cxn modelId="{57BE9848-B5BA-4FAC-85FA-39EC26BA7CA2}" srcId="{3AB2201D-2245-48D1-9047-CF889B5F92C3}" destId="{392FA864-161E-4A6F-AD40-B407A3EF609C}" srcOrd="2" destOrd="0" parTransId="{37F19FA3-7BD6-4AE5-9D55-DDBE6E5FD002}" sibTransId="{7744E7D4-4B50-4408-BE84-64FF3EEF8CFF}"/>
    <dgm:cxn modelId="{CB16D08A-F8A3-4DAC-83E6-9110312ABB02}" srcId="{3AB2201D-2245-48D1-9047-CF889B5F92C3}" destId="{51CA939C-1502-4D36-B38E-C7BAB5BD733A}" srcOrd="4" destOrd="0" parTransId="{2D0ECA2A-CEAD-4C60-8637-DEB4776C4108}" sibTransId="{45B260B2-6102-4755-8CBE-033F12424E2B}"/>
    <dgm:cxn modelId="{ABF2F98D-851C-4DAF-826F-656593F66CCB}" type="presOf" srcId="{AB94629D-C47D-408F-964F-990C2EA9F14F}" destId="{EC3C4118-05C0-43D8-967A-13AA48BF8ED0}" srcOrd="0" destOrd="0" presId="urn:microsoft.com/office/officeart/2005/8/layout/chevron1"/>
    <dgm:cxn modelId="{91FD79BF-D030-42ED-9E33-65C61CFEA02F}" type="presOf" srcId="{3AB2201D-2245-48D1-9047-CF889B5F92C3}" destId="{A68519C7-4A70-4AC1-9F1F-729684EB565F}" srcOrd="0" destOrd="0" presId="urn:microsoft.com/office/officeart/2005/8/layout/chevron1"/>
    <dgm:cxn modelId="{B6F43AC0-31C1-4514-B147-CFD7949F2A3C}" srcId="{3AB2201D-2245-48D1-9047-CF889B5F92C3}" destId="{A59587B6-4C31-4ADF-A535-18C1808ECB08}" srcOrd="3" destOrd="0" parTransId="{05998067-8717-421B-9708-54223A1812ED}" sibTransId="{8977D935-669C-4223-905C-4FD8EA26BB59}"/>
    <dgm:cxn modelId="{840516C4-1AF6-49FE-9DB7-33F158D48D23}" type="presOf" srcId="{51CA939C-1502-4D36-B38E-C7BAB5BD733A}" destId="{732D3181-187E-4A74-8A0C-349954F047C8}" srcOrd="0" destOrd="0" presId="urn:microsoft.com/office/officeart/2005/8/layout/chevron1"/>
    <dgm:cxn modelId="{A2635BF3-5896-4F06-B921-445F51D679C7}" srcId="{3AB2201D-2245-48D1-9047-CF889B5F92C3}" destId="{7650CD68-DA41-4EED-BE9E-8D6AF3C00300}" srcOrd="1" destOrd="0" parTransId="{AF4DD3F1-60FB-4A18-A683-493F041165F5}" sibTransId="{8E2B2D01-3EB4-4AAD-A24F-B185F6E02203}"/>
    <dgm:cxn modelId="{4503C2FE-3C15-4D7C-95A8-1D463BEF32AC}" type="presOf" srcId="{7650CD68-DA41-4EED-BE9E-8D6AF3C00300}" destId="{CECD8D29-D387-41FF-B72E-230D4046701D}" srcOrd="0" destOrd="0" presId="urn:microsoft.com/office/officeart/2005/8/layout/chevron1"/>
    <dgm:cxn modelId="{E4C2397D-637B-4258-B606-B19BDD24C205}" type="presParOf" srcId="{A68519C7-4A70-4AC1-9F1F-729684EB565F}" destId="{EC3C4118-05C0-43D8-967A-13AA48BF8ED0}" srcOrd="0" destOrd="0" presId="urn:microsoft.com/office/officeart/2005/8/layout/chevron1"/>
    <dgm:cxn modelId="{05E7CCAD-E109-4735-ABA5-787CD95DAF9A}" type="presParOf" srcId="{A68519C7-4A70-4AC1-9F1F-729684EB565F}" destId="{85B704D7-41F9-4AF9-B59E-1CA32EF596CA}" srcOrd="1" destOrd="0" presId="urn:microsoft.com/office/officeart/2005/8/layout/chevron1"/>
    <dgm:cxn modelId="{A5D08980-AD96-4542-B629-C8E544E759B7}" type="presParOf" srcId="{A68519C7-4A70-4AC1-9F1F-729684EB565F}" destId="{CECD8D29-D387-41FF-B72E-230D4046701D}" srcOrd="2" destOrd="0" presId="urn:microsoft.com/office/officeart/2005/8/layout/chevron1"/>
    <dgm:cxn modelId="{9CCCE4F7-B7EE-4E1F-9F1C-D81D625033FE}" type="presParOf" srcId="{A68519C7-4A70-4AC1-9F1F-729684EB565F}" destId="{1E3145C0-106B-4387-B175-6E19F172F186}" srcOrd="3" destOrd="0" presId="urn:microsoft.com/office/officeart/2005/8/layout/chevron1"/>
    <dgm:cxn modelId="{3701CB06-2DAB-4C0B-9C40-6FBC69006F30}" type="presParOf" srcId="{A68519C7-4A70-4AC1-9F1F-729684EB565F}" destId="{F8740FAD-7D57-490A-935B-2F7D082DDAAF}" srcOrd="4" destOrd="0" presId="urn:microsoft.com/office/officeart/2005/8/layout/chevron1"/>
    <dgm:cxn modelId="{7D330C73-78A0-405F-9AFD-433487B1C938}" type="presParOf" srcId="{A68519C7-4A70-4AC1-9F1F-729684EB565F}" destId="{B50E4122-B992-4BD9-9404-B026CC01C75A}" srcOrd="5" destOrd="0" presId="urn:microsoft.com/office/officeart/2005/8/layout/chevron1"/>
    <dgm:cxn modelId="{7160D4F1-0DC5-4AB1-A1CC-45591147E69A}" type="presParOf" srcId="{A68519C7-4A70-4AC1-9F1F-729684EB565F}" destId="{910D2491-6778-478E-9A4D-85436DA90D68}" srcOrd="6" destOrd="0" presId="urn:microsoft.com/office/officeart/2005/8/layout/chevron1"/>
    <dgm:cxn modelId="{DCD59ABF-C405-41ED-8F7F-07F13AEBC429}" type="presParOf" srcId="{A68519C7-4A70-4AC1-9F1F-729684EB565F}" destId="{B195FAB1-D97C-4BF8-B974-9D0DB20AD8EB}" srcOrd="7" destOrd="0" presId="urn:microsoft.com/office/officeart/2005/8/layout/chevron1"/>
    <dgm:cxn modelId="{BEDB76C8-781B-4A30-9A4F-7A9238B014F2}" type="presParOf" srcId="{A68519C7-4A70-4AC1-9F1F-729684EB565F}" destId="{732D3181-187E-4A74-8A0C-349954F047C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C4118-05C0-43D8-967A-13AA48BF8ED0}">
      <dsp:nvSpPr>
        <dsp:cNvPr id="0" name=""/>
        <dsp:cNvSpPr/>
      </dsp:nvSpPr>
      <dsp:spPr>
        <a:xfrm>
          <a:off x="96"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Introdução</a:t>
          </a:r>
        </a:p>
      </dsp:txBody>
      <dsp:txXfrm>
        <a:off x="234097" y="233998"/>
        <a:ext cx="792002" cy="468002"/>
      </dsp:txXfrm>
    </dsp:sp>
    <dsp:sp modelId="{CECD8D29-D387-41FF-B72E-230D4046701D}">
      <dsp:nvSpPr>
        <dsp:cNvPr id="0" name=""/>
        <dsp:cNvSpPr/>
      </dsp:nvSpPr>
      <dsp:spPr>
        <a:xfrm>
          <a:off x="1137169" y="223972"/>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Metodologia</a:t>
          </a:r>
        </a:p>
      </dsp:txBody>
      <dsp:txXfrm>
        <a:off x="1371170" y="223972"/>
        <a:ext cx="792002" cy="468002"/>
      </dsp:txXfrm>
    </dsp:sp>
    <dsp:sp modelId="{F8740FAD-7D57-490A-935B-2F7D082DDAAF}">
      <dsp:nvSpPr>
        <dsp:cNvPr id="0" name=""/>
        <dsp:cNvSpPr/>
      </dsp:nvSpPr>
      <dsp:spPr>
        <a:xfrm>
          <a:off x="2274241"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Resultados</a:t>
          </a:r>
        </a:p>
      </dsp:txBody>
      <dsp:txXfrm>
        <a:off x="2508242" y="233998"/>
        <a:ext cx="792002" cy="468002"/>
      </dsp:txXfrm>
    </dsp:sp>
    <dsp:sp modelId="{910D2491-6778-478E-9A4D-85436DA90D68}">
      <dsp:nvSpPr>
        <dsp:cNvPr id="0" name=""/>
        <dsp:cNvSpPr/>
      </dsp:nvSpPr>
      <dsp:spPr>
        <a:xfrm>
          <a:off x="3411313"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Discussão</a:t>
          </a:r>
        </a:p>
      </dsp:txBody>
      <dsp:txXfrm>
        <a:off x="3645314" y="233998"/>
        <a:ext cx="792002" cy="468002"/>
      </dsp:txXfrm>
    </dsp:sp>
    <dsp:sp modelId="{732D3181-187E-4A74-8A0C-349954F047C8}">
      <dsp:nvSpPr>
        <dsp:cNvPr id="0" name=""/>
        <dsp:cNvSpPr/>
      </dsp:nvSpPr>
      <dsp:spPr>
        <a:xfrm>
          <a:off x="4548385" y="206031"/>
          <a:ext cx="1547517" cy="523936"/>
        </a:xfrm>
        <a:prstGeom prst="chevron">
          <a:avLst/>
        </a:prstGeom>
        <a:solidFill>
          <a:schemeClr val="accent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pt-PT" sz="1200" b="1" kern="1200" dirty="0">
              <a:latin typeface="Segoe UI"/>
              <a:ea typeface="+mn-ea"/>
              <a:cs typeface="+mn-cs"/>
            </a:rPr>
            <a:t>Conclusões</a:t>
          </a:r>
        </a:p>
      </dsp:txBody>
      <dsp:txXfrm>
        <a:off x="4810353" y="206031"/>
        <a:ext cx="1023581" cy="5239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C4118-05C0-43D8-967A-13AA48BF8ED0}">
      <dsp:nvSpPr>
        <dsp:cNvPr id="0" name=""/>
        <dsp:cNvSpPr/>
      </dsp:nvSpPr>
      <dsp:spPr>
        <a:xfrm>
          <a:off x="161" y="209841"/>
          <a:ext cx="1530146" cy="516316"/>
        </a:xfrm>
        <a:prstGeom prst="chevron">
          <a:avLst/>
        </a:prstGeom>
        <a:solidFill>
          <a:schemeClr val="accent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pt-PT" sz="1200" b="1" kern="1200" dirty="0">
              <a:latin typeface="Segoe UI"/>
              <a:ea typeface="+mn-ea"/>
              <a:cs typeface="+mn-cs"/>
            </a:rPr>
            <a:t>Introdução</a:t>
          </a:r>
          <a:endParaRPr lang="pt-PT" sz="1100" b="1" kern="1200" dirty="0">
            <a:latin typeface="Segoe UI"/>
            <a:ea typeface="+mn-ea"/>
            <a:cs typeface="+mn-cs"/>
          </a:endParaRPr>
        </a:p>
      </dsp:txBody>
      <dsp:txXfrm>
        <a:off x="258319" y="209841"/>
        <a:ext cx="1013830" cy="516316"/>
      </dsp:txXfrm>
    </dsp:sp>
    <dsp:sp modelId="{CECD8D29-D387-41FF-B72E-230D4046701D}">
      <dsp:nvSpPr>
        <dsp:cNvPr id="0" name=""/>
        <dsp:cNvSpPr/>
      </dsp:nvSpPr>
      <dsp:spPr>
        <a:xfrm>
          <a:off x="1411692" y="224324"/>
          <a:ext cx="1259998" cy="468001"/>
        </a:xfrm>
        <a:prstGeom prst="chevron">
          <a:avLst/>
        </a:prstGeom>
        <a:solidFill>
          <a:srgbClr val="D1A3A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Metodologia</a:t>
          </a:r>
        </a:p>
      </dsp:txBody>
      <dsp:txXfrm>
        <a:off x="1645693" y="224324"/>
        <a:ext cx="791997" cy="468001"/>
      </dsp:txXfrm>
    </dsp:sp>
    <dsp:sp modelId="{F8740FAD-7D57-490A-935B-2F7D082DDAAF}">
      <dsp:nvSpPr>
        <dsp:cNvPr id="0" name=""/>
        <dsp:cNvSpPr/>
      </dsp:nvSpPr>
      <dsp:spPr>
        <a:xfrm>
          <a:off x="2553074"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Resultados</a:t>
          </a:r>
        </a:p>
      </dsp:txBody>
      <dsp:txXfrm>
        <a:off x="2787075" y="233999"/>
        <a:ext cx="791997" cy="468001"/>
      </dsp:txXfrm>
    </dsp:sp>
    <dsp:sp modelId="{910D2491-6778-478E-9A4D-85436DA90D68}">
      <dsp:nvSpPr>
        <dsp:cNvPr id="0" name=""/>
        <dsp:cNvSpPr/>
      </dsp:nvSpPr>
      <dsp:spPr>
        <a:xfrm>
          <a:off x="3694457"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Discussão</a:t>
          </a:r>
        </a:p>
      </dsp:txBody>
      <dsp:txXfrm>
        <a:off x="3928458" y="233999"/>
        <a:ext cx="791997" cy="468001"/>
      </dsp:txXfrm>
    </dsp:sp>
    <dsp:sp modelId="{732D3181-187E-4A74-8A0C-349954F047C8}">
      <dsp:nvSpPr>
        <dsp:cNvPr id="0" name=""/>
        <dsp:cNvSpPr/>
      </dsp:nvSpPr>
      <dsp:spPr>
        <a:xfrm>
          <a:off x="4835839"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Conclusões</a:t>
          </a:r>
        </a:p>
      </dsp:txBody>
      <dsp:txXfrm>
        <a:off x="5069840" y="233999"/>
        <a:ext cx="791997" cy="4680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C4118-05C0-43D8-967A-13AA48BF8ED0}">
      <dsp:nvSpPr>
        <dsp:cNvPr id="0" name=""/>
        <dsp:cNvSpPr/>
      </dsp:nvSpPr>
      <dsp:spPr>
        <a:xfrm>
          <a:off x="161" y="209841"/>
          <a:ext cx="1530146" cy="516316"/>
        </a:xfrm>
        <a:prstGeom prst="chevron">
          <a:avLst/>
        </a:prstGeom>
        <a:solidFill>
          <a:schemeClr val="accent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pt-PT" sz="1200" b="1" kern="1200" dirty="0">
              <a:latin typeface="Segoe UI"/>
              <a:ea typeface="+mn-ea"/>
              <a:cs typeface="+mn-cs"/>
            </a:rPr>
            <a:t>Introdução</a:t>
          </a:r>
          <a:endParaRPr lang="pt-PT" sz="1100" b="1" kern="1200" dirty="0">
            <a:latin typeface="Segoe UI"/>
            <a:ea typeface="+mn-ea"/>
            <a:cs typeface="+mn-cs"/>
          </a:endParaRPr>
        </a:p>
      </dsp:txBody>
      <dsp:txXfrm>
        <a:off x="258319" y="209841"/>
        <a:ext cx="1013830" cy="516316"/>
      </dsp:txXfrm>
    </dsp:sp>
    <dsp:sp modelId="{CECD8D29-D387-41FF-B72E-230D4046701D}">
      <dsp:nvSpPr>
        <dsp:cNvPr id="0" name=""/>
        <dsp:cNvSpPr/>
      </dsp:nvSpPr>
      <dsp:spPr>
        <a:xfrm>
          <a:off x="1411692" y="224324"/>
          <a:ext cx="1259998" cy="468001"/>
        </a:xfrm>
        <a:prstGeom prst="chevron">
          <a:avLst/>
        </a:prstGeom>
        <a:solidFill>
          <a:srgbClr val="D1A3A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Metodologia</a:t>
          </a:r>
        </a:p>
      </dsp:txBody>
      <dsp:txXfrm>
        <a:off x="1645693" y="224324"/>
        <a:ext cx="791997" cy="468001"/>
      </dsp:txXfrm>
    </dsp:sp>
    <dsp:sp modelId="{F8740FAD-7D57-490A-935B-2F7D082DDAAF}">
      <dsp:nvSpPr>
        <dsp:cNvPr id="0" name=""/>
        <dsp:cNvSpPr/>
      </dsp:nvSpPr>
      <dsp:spPr>
        <a:xfrm>
          <a:off x="2553074"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Resultados</a:t>
          </a:r>
        </a:p>
      </dsp:txBody>
      <dsp:txXfrm>
        <a:off x="2787075" y="233999"/>
        <a:ext cx="791997" cy="468001"/>
      </dsp:txXfrm>
    </dsp:sp>
    <dsp:sp modelId="{910D2491-6778-478E-9A4D-85436DA90D68}">
      <dsp:nvSpPr>
        <dsp:cNvPr id="0" name=""/>
        <dsp:cNvSpPr/>
      </dsp:nvSpPr>
      <dsp:spPr>
        <a:xfrm>
          <a:off x="3694457"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Discussão</a:t>
          </a:r>
        </a:p>
      </dsp:txBody>
      <dsp:txXfrm>
        <a:off x="3928458" y="233999"/>
        <a:ext cx="791997" cy="468001"/>
      </dsp:txXfrm>
    </dsp:sp>
    <dsp:sp modelId="{732D3181-187E-4A74-8A0C-349954F047C8}">
      <dsp:nvSpPr>
        <dsp:cNvPr id="0" name=""/>
        <dsp:cNvSpPr/>
      </dsp:nvSpPr>
      <dsp:spPr>
        <a:xfrm>
          <a:off x="4835839"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Conclusões</a:t>
          </a:r>
        </a:p>
      </dsp:txBody>
      <dsp:txXfrm>
        <a:off x="5069840" y="233999"/>
        <a:ext cx="791997" cy="4680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1C90D-5F94-454C-B127-7C2BDD835AC4}">
      <dsp:nvSpPr>
        <dsp:cNvPr id="0" name=""/>
        <dsp:cNvSpPr/>
      </dsp:nvSpPr>
      <dsp:spPr>
        <a:xfrm rot="5400000">
          <a:off x="2977668" y="-916899"/>
          <a:ext cx="1236866" cy="3384565"/>
        </a:xfrm>
        <a:prstGeom prst="round2SameRect">
          <a:avLst/>
        </a:prstGeom>
        <a:solidFill>
          <a:srgbClr val="D1A3A9">
            <a:alpha val="90000"/>
          </a:srgb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pt-PT" sz="1200" kern="1200" dirty="0">
              <a:latin typeface="Segoe UI" panose="020B0502040204020203" pitchFamily="34" charset="0"/>
              <a:cs typeface="Segoe UI" panose="020B0502040204020203" pitchFamily="34" charset="0"/>
            </a:rPr>
            <a:t>Motivação</a:t>
          </a:r>
          <a:endParaRPr lang="pt-PT" sz="1200" kern="1200" dirty="0"/>
        </a:p>
        <a:p>
          <a:pPr marL="114300" lvl="1" indent="-114300" algn="l" defTabSz="533400">
            <a:lnSpc>
              <a:spcPct val="90000"/>
            </a:lnSpc>
            <a:spcBef>
              <a:spcPct val="0"/>
            </a:spcBef>
            <a:spcAft>
              <a:spcPct val="15000"/>
            </a:spcAft>
            <a:buChar char="•"/>
          </a:pPr>
          <a:r>
            <a:rPr lang="pt-PT" sz="1200" kern="1200">
              <a:latin typeface="Segoe UI" panose="020B0502040204020203" pitchFamily="34" charset="0"/>
              <a:cs typeface="Segoe UI" panose="020B0502040204020203" pitchFamily="34" charset="0"/>
            </a:rPr>
            <a:t>Objetivos</a:t>
          </a:r>
          <a:endParaRPr lang="pt-PT" sz="1200" kern="1200" dirty="0"/>
        </a:p>
        <a:p>
          <a:pPr marL="114300" lvl="1" indent="-114300" algn="l" defTabSz="533400">
            <a:lnSpc>
              <a:spcPct val="90000"/>
            </a:lnSpc>
            <a:spcBef>
              <a:spcPct val="0"/>
            </a:spcBef>
            <a:spcAft>
              <a:spcPct val="15000"/>
            </a:spcAft>
            <a:buChar char="•"/>
          </a:pPr>
          <a:r>
            <a:rPr lang="pt-BR" sz="1200" kern="1200" dirty="0">
              <a:latin typeface="Segoe UI" panose="020B0502040204020203" pitchFamily="34" charset="0"/>
              <a:cs typeface="Segoe UI" panose="020B0502040204020203" pitchFamily="34" charset="0"/>
            </a:rPr>
            <a:t>Conceitos</a:t>
          </a:r>
          <a:endParaRPr lang="pt-PT"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pt-PT" sz="1200" kern="1200" dirty="0">
              <a:latin typeface="Segoe UI" panose="020B0502040204020203" pitchFamily="34" charset="0"/>
              <a:cs typeface="Segoe UI" panose="020B0502040204020203" pitchFamily="34" charset="0"/>
            </a:rPr>
            <a:t>Área de Estudo</a:t>
          </a:r>
          <a:endParaRPr lang="pt-PT" sz="1200" kern="1200" dirty="0"/>
        </a:p>
      </dsp:txBody>
      <dsp:txXfrm rot="-5400000">
        <a:off x="1903819" y="217329"/>
        <a:ext cx="3324186" cy="1116108"/>
      </dsp:txXfrm>
    </dsp:sp>
    <dsp:sp modelId="{BCB51708-9FE0-47EA-9D90-EA966BB39DC3}">
      <dsp:nvSpPr>
        <dsp:cNvPr id="0" name=""/>
        <dsp:cNvSpPr/>
      </dsp:nvSpPr>
      <dsp:spPr>
        <a:xfrm>
          <a:off x="0" y="2342"/>
          <a:ext cx="1903818" cy="1546082"/>
        </a:xfrm>
        <a:prstGeom prst="roundRect">
          <a:avLst/>
        </a:prstGeom>
        <a:solidFill>
          <a:schemeClr val="accent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kumimoji="0" lang="pt-PT" sz="1400" b="1" i="0" u="none" strike="noStrike" kern="1200" cap="none" spc="0" normalizeH="0" baseline="0" noProof="0" dirty="0">
              <a:ln/>
              <a:effectLst/>
              <a:uLnTx/>
              <a:uFillTx/>
              <a:latin typeface="Segoe UI"/>
            </a:rPr>
            <a:t>1. INTRODUÇÃO</a:t>
          </a:r>
          <a:endParaRPr lang="pt-PT" sz="1400" b="1" kern="1200" dirty="0"/>
        </a:p>
      </dsp:txBody>
      <dsp:txXfrm>
        <a:off x="75474" y="77816"/>
        <a:ext cx="1752870" cy="1395134"/>
      </dsp:txXfrm>
    </dsp:sp>
    <dsp:sp modelId="{5E7EF3E1-8263-4C2F-B7BC-A1129549E8BB}">
      <dsp:nvSpPr>
        <dsp:cNvPr id="0" name=""/>
        <dsp:cNvSpPr/>
      </dsp:nvSpPr>
      <dsp:spPr>
        <a:xfrm rot="5400000">
          <a:off x="2977668" y="706487"/>
          <a:ext cx="1236866" cy="3384565"/>
        </a:xfrm>
        <a:prstGeom prst="round2SameRect">
          <a:avLst/>
        </a:prstGeom>
        <a:solidFill>
          <a:srgbClr val="D1A3A9">
            <a:alpha val="90000"/>
          </a:srgb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pt-PT" sz="1200" kern="1200">
              <a:latin typeface="Segoe UI" panose="020B0502040204020203" pitchFamily="34" charset="0"/>
              <a:cs typeface="Segoe UI" panose="020B0502040204020203" pitchFamily="34" charset="0"/>
            </a:rPr>
            <a:t>Síntese</a:t>
          </a:r>
          <a:endParaRPr lang="pt-PT" sz="1200" kern="1200" dirty="0"/>
        </a:p>
      </dsp:txBody>
      <dsp:txXfrm rot="-5400000">
        <a:off x="1903819" y="1840716"/>
        <a:ext cx="3324186" cy="1116108"/>
      </dsp:txXfrm>
    </dsp:sp>
    <dsp:sp modelId="{B0999A86-A134-46C8-83B5-5DBB01F59159}">
      <dsp:nvSpPr>
        <dsp:cNvPr id="0" name=""/>
        <dsp:cNvSpPr/>
      </dsp:nvSpPr>
      <dsp:spPr>
        <a:xfrm>
          <a:off x="0" y="1625729"/>
          <a:ext cx="1903818" cy="1546082"/>
        </a:xfrm>
        <a:prstGeom prst="roundRect">
          <a:avLst/>
        </a:prstGeom>
        <a:solidFill>
          <a:schemeClr val="accent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kumimoji="0" lang="pt-PT" sz="1400" b="1" i="0" u="none" strike="noStrike" kern="1200" cap="none" spc="0" normalizeH="0" baseline="0" noProof="0">
              <a:ln/>
              <a:effectLst/>
              <a:uLnTx/>
              <a:uFillTx/>
              <a:latin typeface="Segoe UI"/>
            </a:rPr>
            <a:t>2. METODOLOGIA</a:t>
          </a:r>
          <a:endParaRPr lang="pt-PT" sz="1400" b="1" kern="1200" dirty="0"/>
        </a:p>
      </dsp:txBody>
      <dsp:txXfrm>
        <a:off x="75474" y="1701203"/>
        <a:ext cx="1752870" cy="1395134"/>
      </dsp:txXfrm>
    </dsp:sp>
    <dsp:sp modelId="{B70D5778-8D73-4855-B35F-7E8566DFB6B6}">
      <dsp:nvSpPr>
        <dsp:cNvPr id="0" name=""/>
        <dsp:cNvSpPr/>
      </dsp:nvSpPr>
      <dsp:spPr>
        <a:xfrm rot="5400000">
          <a:off x="2977668" y="2329874"/>
          <a:ext cx="1236866" cy="3384565"/>
        </a:xfrm>
        <a:prstGeom prst="round2SameRect">
          <a:avLst/>
        </a:prstGeom>
        <a:solidFill>
          <a:srgbClr val="D1A3A9">
            <a:alpha val="90000"/>
          </a:srgb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pt-PT" sz="1200" kern="1200" dirty="0">
              <a:latin typeface="Segoe UI" panose="020B0502040204020203" pitchFamily="34" charset="0"/>
              <a:cs typeface="Segoe UI" panose="020B0502040204020203" pitchFamily="34" charset="0"/>
            </a:rPr>
            <a:t>Níveis de Inundação Extrema</a:t>
          </a:r>
          <a:endParaRPr lang="pt-PT"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pt-PT" sz="1200" kern="1200" dirty="0">
              <a:latin typeface="Segoe UI" panose="020B0502040204020203" pitchFamily="34" charset="0"/>
              <a:cs typeface="Segoe UI" panose="020B0502040204020203" pitchFamily="34" charset="0"/>
            </a:rPr>
            <a:t>Índice Vulnerabilidade Física</a:t>
          </a:r>
          <a:endParaRPr lang="pt-PT" sz="1200" kern="1200" dirty="0"/>
        </a:p>
        <a:p>
          <a:pPr marL="114300" lvl="1" indent="-114300" algn="l" defTabSz="533400">
            <a:lnSpc>
              <a:spcPct val="90000"/>
            </a:lnSpc>
            <a:spcBef>
              <a:spcPct val="0"/>
            </a:spcBef>
            <a:spcAft>
              <a:spcPct val="15000"/>
            </a:spcAft>
            <a:buChar char="•"/>
          </a:pPr>
          <a:r>
            <a:rPr lang="pt-PT" sz="1200" kern="1200" dirty="0">
              <a:latin typeface="Segoe UI" panose="020B0502040204020203" pitchFamily="34" charset="0"/>
              <a:cs typeface="Segoe UI" panose="020B0502040204020203" pitchFamily="34" charset="0"/>
            </a:rPr>
            <a:t>Índice Vulnerabilidade Socioeconómica</a:t>
          </a:r>
        </a:p>
        <a:p>
          <a:pPr marL="114300" lvl="1" indent="-114300" algn="l" defTabSz="533400">
            <a:lnSpc>
              <a:spcPct val="90000"/>
            </a:lnSpc>
            <a:spcBef>
              <a:spcPct val="0"/>
            </a:spcBef>
            <a:spcAft>
              <a:spcPct val="15000"/>
            </a:spcAft>
            <a:buChar char="•"/>
          </a:pPr>
          <a:r>
            <a:rPr lang="pt-PT" sz="1200" kern="1200" dirty="0">
              <a:latin typeface="Segoe UI" panose="020B0502040204020203" pitchFamily="34" charset="0"/>
              <a:cs typeface="Segoe UI" panose="020B0502040204020203" pitchFamily="34" charset="0"/>
            </a:rPr>
            <a:t>Índice Vulnerabilidade Ambiental</a:t>
          </a:r>
        </a:p>
        <a:p>
          <a:pPr marL="114300" lvl="1" indent="-114300" algn="l" defTabSz="533400">
            <a:lnSpc>
              <a:spcPct val="90000"/>
            </a:lnSpc>
            <a:spcBef>
              <a:spcPct val="0"/>
            </a:spcBef>
            <a:spcAft>
              <a:spcPct val="15000"/>
            </a:spcAft>
            <a:buChar char="•"/>
          </a:pPr>
          <a:r>
            <a:rPr lang="pt-PT" sz="1200" kern="1200" dirty="0">
              <a:latin typeface="Segoe UI" panose="020B0502040204020203" pitchFamily="34" charset="0"/>
              <a:cs typeface="Segoe UI" panose="020B0502040204020203" pitchFamily="34" charset="0"/>
            </a:rPr>
            <a:t>Índice Risco Multi-paramétrico</a:t>
          </a:r>
        </a:p>
      </dsp:txBody>
      <dsp:txXfrm rot="-5400000">
        <a:off x="1903819" y="3464103"/>
        <a:ext cx="3324186" cy="1116108"/>
      </dsp:txXfrm>
    </dsp:sp>
    <dsp:sp modelId="{A5A3F767-CD36-46F1-8AE2-4DBCA0A82B6B}">
      <dsp:nvSpPr>
        <dsp:cNvPr id="0" name=""/>
        <dsp:cNvSpPr/>
      </dsp:nvSpPr>
      <dsp:spPr>
        <a:xfrm>
          <a:off x="0" y="3249115"/>
          <a:ext cx="1903818" cy="1546082"/>
        </a:xfrm>
        <a:prstGeom prst="roundRect">
          <a:avLst/>
        </a:prstGeom>
        <a:solidFill>
          <a:schemeClr val="accent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kumimoji="0" lang="pt-PT" sz="1400" b="1" i="0" u="none" strike="noStrike" kern="1200" cap="none" spc="0" normalizeH="0" baseline="0" noProof="0">
              <a:ln/>
              <a:effectLst/>
              <a:uLnTx/>
              <a:uFillTx/>
              <a:latin typeface="Segoe UI"/>
            </a:rPr>
            <a:t>3. RESULTADOS</a:t>
          </a:r>
          <a:endParaRPr lang="pt-PT" sz="1400" b="1" kern="1200" dirty="0"/>
        </a:p>
      </dsp:txBody>
      <dsp:txXfrm>
        <a:off x="75474" y="3324589"/>
        <a:ext cx="1752870" cy="139513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3A7CDA-C0E4-4820-B946-266F50032814}">
      <dsp:nvSpPr>
        <dsp:cNvPr id="0" name=""/>
        <dsp:cNvSpPr/>
      </dsp:nvSpPr>
      <dsp:spPr>
        <a:xfrm rot="5400000">
          <a:off x="2976141" y="-917295"/>
          <a:ext cx="1239917" cy="3384565"/>
        </a:xfrm>
        <a:prstGeom prst="round2SameRect">
          <a:avLst/>
        </a:prstGeom>
        <a:solidFill>
          <a:srgbClr val="D1A3A9">
            <a:alpha val="90000"/>
          </a:srgb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pt-PT" sz="1200" kern="1200" dirty="0">
              <a:latin typeface="Segoe UI" panose="020B0502040204020203" pitchFamily="34" charset="0"/>
              <a:cs typeface="Segoe UI" panose="020B0502040204020203" pitchFamily="34" charset="0"/>
            </a:rPr>
            <a:t>Vulnerabilidade Física</a:t>
          </a:r>
        </a:p>
        <a:p>
          <a:pPr marL="114300" lvl="1" indent="-114300" algn="l" defTabSz="533400">
            <a:lnSpc>
              <a:spcPct val="90000"/>
            </a:lnSpc>
            <a:spcBef>
              <a:spcPct val="0"/>
            </a:spcBef>
            <a:spcAft>
              <a:spcPct val="15000"/>
            </a:spcAft>
            <a:buChar char="•"/>
          </a:pPr>
          <a:r>
            <a:rPr lang="pt-PT" sz="1200" kern="1200" dirty="0">
              <a:latin typeface="Segoe UI" panose="020B0502040204020203" pitchFamily="34" charset="0"/>
              <a:cs typeface="Segoe UI" panose="020B0502040204020203" pitchFamily="34" charset="0"/>
            </a:rPr>
            <a:t>Vulnerabilidade Socioeconómica</a:t>
          </a:r>
        </a:p>
        <a:p>
          <a:pPr marL="114300" lvl="1" indent="-114300" algn="l" defTabSz="533400">
            <a:lnSpc>
              <a:spcPct val="90000"/>
            </a:lnSpc>
            <a:spcBef>
              <a:spcPct val="0"/>
            </a:spcBef>
            <a:spcAft>
              <a:spcPct val="15000"/>
            </a:spcAft>
            <a:buChar char="•"/>
          </a:pPr>
          <a:r>
            <a:rPr lang="pt-PT" sz="1200" kern="1200">
              <a:latin typeface="Segoe UI" panose="020B0502040204020203" pitchFamily="34" charset="0"/>
              <a:cs typeface="Segoe UI" panose="020B0502040204020203" pitchFamily="34" charset="0"/>
            </a:rPr>
            <a:t>Vulnerabilidade Ambiental</a:t>
          </a:r>
          <a:endParaRPr lang="pt-PT" sz="1200" kern="1200" dirty="0">
            <a:latin typeface="Segoe UI" panose="020B0502040204020203" pitchFamily="34" charset="0"/>
            <a:cs typeface="Segoe UI" panose="020B0502040204020203" pitchFamily="34" charset="0"/>
          </a:endParaRPr>
        </a:p>
        <a:p>
          <a:pPr marL="114300" lvl="1" indent="-114300" algn="l" defTabSz="533400">
            <a:lnSpc>
              <a:spcPct val="90000"/>
            </a:lnSpc>
            <a:spcBef>
              <a:spcPct val="0"/>
            </a:spcBef>
            <a:spcAft>
              <a:spcPct val="15000"/>
            </a:spcAft>
            <a:buChar char="•"/>
          </a:pPr>
          <a:r>
            <a:rPr lang="pt-PT" sz="1200" kern="1200" dirty="0">
              <a:latin typeface="Segoe UI" panose="020B0502040204020203" pitchFamily="34" charset="0"/>
              <a:cs typeface="Segoe UI" panose="020B0502040204020203" pitchFamily="34" charset="0"/>
            </a:rPr>
            <a:t>Risco Multi-paramétrico</a:t>
          </a:r>
        </a:p>
      </dsp:txBody>
      <dsp:txXfrm rot="-5400000">
        <a:off x="1903817" y="215557"/>
        <a:ext cx="3324037" cy="1118861"/>
      </dsp:txXfrm>
    </dsp:sp>
    <dsp:sp modelId="{BCB51708-9FE0-47EA-9D90-EA966BB39DC3}">
      <dsp:nvSpPr>
        <dsp:cNvPr id="0" name=""/>
        <dsp:cNvSpPr/>
      </dsp:nvSpPr>
      <dsp:spPr>
        <a:xfrm>
          <a:off x="20713" y="38"/>
          <a:ext cx="1903817" cy="1549896"/>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kumimoji="0" lang="pt-PT" sz="1400" b="1" i="0" u="none" strike="noStrike" kern="1200" cap="none" spc="0" normalizeH="0" baseline="0" noProof="0">
              <a:ln/>
              <a:effectLst/>
              <a:uLnTx/>
              <a:uFillTx/>
              <a:latin typeface="Segoe UI"/>
            </a:rPr>
            <a:t>4. DISCUSSÃO</a:t>
          </a:r>
          <a:endParaRPr lang="pt-PT" sz="1400" kern="1200" dirty="0"/>
        </a:p>
      </dsp:txBody>
      <dsp:txXfrm>
        <a:off x="96373" y="75698"/>
        <a:ext cx="1752497" cy="1398576"/>
      </dsp:txXfrm>
    </dsp:sp>
    <dsp:sp modelId="{5E7EF3E1-8263-4C2F-B7BC-A1129549E8BB}">
      <dsp:nvSpPr>
        <dsp:cNvPr id="0" name=""/>
        <dsp:cNvSpPr/>
      </dsp:nvSpPr>
      <dsp:spPr>
        <a:xfrm rot="5400000">
          <a:off x="2976141" y="710095"/>
          <a:ext cx="1239917" cy="3384565"/>
        </a:xfrm>
        <a:prstGeom prst="round2SameRect">
          <a:avLst/>
        </a:prstGeom>
        <a:solidFill>
          <a:srgbClr val="D1A3A9">
            <a:alpha val="90000"/>
          </a:srgb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pt-PT" sz="1200" kern="1200">
              <a:latin typeface="Segoe UI" panose="020B0502040204020203" pitchFamily="34" charset="0"/>
              <a:cs typeface="Segoe UI" panose="020B0502040204020203" pitchFamily="34" charset="0"/>
            </a:rPr>
            <a:t>Conclusão</a:t>
          </a:r>
          <a:endParaRPr lang="pt-PT" sz="1200" kern="1200" dirty="0"/>
        </a:p>
        <a:p>
          <a:pPr marL="114300" lvl="1" indent="-114300" algn="l" defTabSz="533400">
            <a:lnSpc>
              <a:spcPct val="90000"/>
            </a:lnSpc>
            <a:spcBef>
              <a:spcPct val="0"/>
            </a:spcBef>
            <a:spcAft>
              <a:spcPct val="15000"/>
            </a:spcAft>
            <a:buChar char="•"/>
          </a:pPr>
          <a:r>
            <a:rPr lang="pt-PT" sz="1200" kern="1200" dirty="0">
              <a:latin typeface="Segoe UI" panose="020B0502040204020203" pitchFamily="34" charset="0"/>
              <a:cs typeface="Segoe UI" panose="020B0502040204020203" pitchFamily="34" charset="0"/>
            </a:rPr>
            <a:t>Recomendações Futuras</a:t>
          </a:r>
        </a:p>
      </dsp:txBody>
      <dsp:txXfrm rot="-5400000">
        <a:off x="1903817" y="1842947"/>
        <a:ext cx="3324037" cy="1118861"/>
      </dsp:txXfrm>
    </dsp:sp>
    <dsp:sp modelId="{B0999A86-A134-46C8-83B5-5DBB01F59159}">
      <dsp:nvSpPr>
        <dsp:cNvPr id="0" name=""/>
        <dsp:cNvSpPr/>
      </dsp:nvSpPr>
      <dsp:spPr>
        <a:xfrm>
          <a:off x="0" y="1627429"/>
          <a:ext cx="1903817" cy="1549896"/>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kumimoji="0" lang="pt-PT" sz="1400" b="1" i="0" u="none" strike="noStrike" kern="1200" cap="none" spc="0" normalizeH="0" baseline="0" noProof="0">
              <a:ln/>
              <a:effectLst/>
              <a:uLnTx/>
              <a:uFillTx/>
              <a:latin typeface="Segoe UI"/>
            </a:rPr>
            <a:t>5. CONCLUSÃO</a:t>
          </a:r>
          <a:endParaRPr lang="pt-PT" sz="1400" kern="1200" dirty="0"/>
        </a:p>
      </dsp:txBody>
      <dsp:txXfrm>
        <a:off x="75660" y="1703089"/>
        <a:ext cx="1752497" cy="13985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A4481-02E7-4031-9580-ED6432127899}">
      <dsp:nvSpPr>
        <dsp:cNvPr id="0" name=""/>
        <dsp:cNvSpPr/>
      </dsp:nvSpPr>
      <dsp:spPr>
        <a:xfrm rot="10800000">
          <a:off x="1878357" y="394"/>
          <a:ext cx="6542125" cy="922113"/>
        </a:xfrm>
        <a:prstGeom prst="homePlate">
          <a:avLst/>
        </a:prstGeom>
        <a:noFill/>
        <a:ln w="28575" cap="flat" cmpd="sng" algn="ctr">
          <a:solidFill>
            <a:srgbClr val="D1A3A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627" tIns="60960" rIns="113792"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chemeClr val="tx1"/>
              </a:solidFill>
              <a:latin typeface="Segoe UI" panose="020B0502040204020203" pitchFamily="34" charset="0"/>
              <a:cs typeface="Segoe UI" panose="020B0502040204020203" pitchFamily="34" charset="0"/>
            </a:rPr>
            <a:t>Subida do Nível do Mar</a:t>
          </a:r>
        </a:p>
      </dsp:txBody>
      <dsp:txXfrm rot="10800000">
        <a:off x="2108885" y="394"/>
        <a:ext cx="6311597" cy="922113"/>
      </dsp:txXfrm>
    </dsp:sp>
    <dsp:sp modelId="{C4E1D424-0F1A-476F-9AD1-F52C63514563}">
      <dsp:nvSpPr>
        <dsp:cNvPr id="0" name=""/>
        <dsp:cNvSpPr/>
      </dsp:nvSpPr>
      <dsp:spPr>
        <a:xfrm>
          <a:off x="1417300" y="394"/>
          <a:ext cx="922113" cy="922113"/>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72618F-0538-4A3D-ACB0-7E292522E8AE}">
      <dsp:nvSpPr>
        <dsp:cNvPr id="0" name=""/>
        <dsp:cNvSpPr/>
      </dsp:nvSpPr>
      <dsp:spPr>
        <a:xfrm rot="10800000">
          <a:off x="1878357" y="1153036"/>
          <a:ext cx="6542125" cy="922113"/>
        </a:xfrm>
        <a:prstGeom prst="homePlate">
          <a:avLst/>
        </a:prstGeom>
        <a:noFill/>
        <a:ln w="28575" cap="flat" cmpd="sng" algn="ctr">
          <a:solidFill>
            <a:srgbClr val="D1A3A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627" tIns="60960" rIns="113792"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chemeClr val="tx1"/>
              </a:solidFill>
              <a:latin typeface="Segoe UI" panose="020B0502040204020203" pitchFamily="34" charset="0"/>
              <a:cs typeface="Segoe UI" panose="020B0502040204020203" pitchFamily="34" charset="0"/>
            </a:rPr>
            <a:t>Gestão das Zonas Costeiras</a:t>
          </a:r>
        </a:p>
      </dsp:txBody>
      <dsp:txXfrm rot="10800000">
        <a:off x="2108885" y="1153036"/>
        <a:ext cx="6311597" cy="922113"/>
      </dsp:txXfrm>
    </dsp:sp>
    <dsp:sp modelId="{718D7625-71EC-4DEE-98BD-FA6321D62E52}">
      <dsp:nvSpPr>
        <dsp:cNvPr id="0" name=""/>
        <dsp:cNvSpPr/>
      </dsp:nvSpPr>
      <dsp:spPr>
        <a:xfrm>
          <a:off x="1417300" y="1153036"/>
          <a:ext cx="922113" cy="922113"/>
        </a:xfrm>
        <a:prstGeom prst="ellipse">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F5B1CB-4048-45E8-9426-C2D61F23CDE9}">
      <dsp:nvSpPr>
        <dsp:cNvPr id="0" name=""/>
        <dsp:cNvSpPr/>
      </dsp:nvSpPr>
      <dsp:spPr>
        <a:xfrm rot="10800000">
          <a:off x="1878357" y="2305678"/>
          <a:ext cx="6542125" cy="922113"/>
        </a:xfrm>
        <a:prstGeom prst="homePlate">
          <a:avLst/>
        </a:prstGeom>
        <a:noFill/>
        <a:ln w="28575" cap="flat" cmpd="sng" algn="ctr">
          <a:solidFill>
            <a:srgbClr val="D1A3A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627" tIns="60960" rIns="113792"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chemeClr val="tx1"/>
              </a:solidFill>
              <a:latin typeface="Segoe UI" panose="020B0502040204020203" pitchFamily="34" charset="0"/>
              <a:cs typeface="Segoe UI" panose="020B0502040204020203" pitchFamily="34" charset="0"/>
            </a:rPr>
            <a:t>Abordagem Abrangente</a:t>
          </a:r>
        </a:p>
      </dsp:txBody>
      <dsp:txXfrm rot="10800000">
        <a:off x="2108885" y="2305678"/>
        <a:ext cx="6311597" cy="922113"/>
      </dsp:txXfrm>
    </dsp:sp>
    <dsp:sp modelId="{92A3E722-5A60-43B1-AF24-DBE5441E1B27}">
      <dsp:nvSpPr>
        <dsp:cNvPr id="0" name=""/>
        <dsp:cNvSpPr/>
      </dsp:nvSpPr>
      <dsp:spPr>
        <a:xfrm>
          <a:off x="1417300" y="2305678"/>
          <a:ext cx="922113" cy="922113"/>
        </a:xfrm>
        <a:prstGeom prst="ellipse">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78000" r="-78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418EF-8C9E-4941-A59E-B612FE5EC5DD}">
      <dsp:nvSpPr>
        <dsp:cNvPr id="0" name=""/>
        <dsp:cNvSpPr/>
      </dsp:nvSpPr>
      <dsp:spPr>
        <a:xfrm>
          <a:off x="0" y="0"/>
          <a:ext cx="4733391" cy="785997"/>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ysClr val="windowText" lastClr="000000"/>
              </a:solidFill>
              <a:latin typeface="Segoe UI"/>
              <a:ea typeface="+mn-ea"/>
              <a:cs typeface="+mn-cs"/>
            </a:rPr>
            <a:t>Vulnerabilidade Socioeconómica</a:t>
          </a:r>
        </a:p>
      </dsp:txBody>
      <dsp:txXfrm>
        <a:off x="1048298" y="23021"/>
        <a:ext cx="3662071" cy="739955"/>
      </dsp:txXfrm>
    </dsp:sp>
    <dsp:sp modelId="{41BD39F6-79A5-43BF-A380-2C12129F37AC}">
      <dsp:nvSpPr>
        <dsp:cNvPr id="0" name=""/>
        <dsp:cNvSpPr/>
      </dsp:nvSpPr>
      <dsp:spPr>
        <a:xfrm>
          <a:off x="78599" y="78599"/>
          <a:ext cx="946678" cy="628797"/>
        </a:xfrm>
        <a:prstGeom prst="roundRect">
          <a:avLst>
            <a:gd name="adj" fmla="val 10000"/>
          </a:avLst>
        </a:prstGeom>
        <a:blipFill rotWithShape="1">
          <a:blip xmlns:r="http://schemas.openxmlformats.org/officeDocument/2006/relationships" r:embed="rId1"/>
          <a:srcRect/>
          <a:stretch>
            <a:fillRect t="-4000" b="-4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418EF-8C9E-4941-A59E-B612FE5EC5DD}">
      <dsp:nvSpPr>
        <dsp:cNvPr id="0" name=""/>
        <dsp:cNvSpPr/>
      </dsp:nvSpPr>
      <dsp:spPr>
        <a:xfrm>
          <a:off x="0" y="0"/>
          <a:ext cx="4733391" cy="785997"/>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ysClr val="windowText" lastClr="000000"/>
              </a:solidFill>
              <a:latin typeface="Segoe UI"/>
              <a:ea typeface="+mn-ea"/>
              <a:cs typeface="+mn-cs"/>
            </a:rPr>
            <a:t>Vulnerabilidade Ambiental</a:t>
          </a:r>
        </a:p>
      </dsp:txBody>
      <dsp:txXfrm>
        <a:off x="1048298" y="23021"/>
        <a:ext cx="3662071" cy="739955"/>
      </dsp:txXfrm>
    </dsp:sp>
    <dsp:sp modelId="{41BD39F6-79A5-43BF-A380-2C12129F37AC}">
      <dsp:nvSpPr>
        <dsp:cNvPr id="0" name=""/>
        <dsp:cNvSpPr/>
      </dsp:nvSpPr>
      <dsp:spPr>
        <a:xfrm>
          <a:off x="78599" y="78599"/>
          <a:ext cx="946678" cy="628797"/>
        </a:xfrm>
        <a:prstGeom prst="roundRect">
          <a:avLst>
            <a:gd name="adj" fmla="val 10000"/>
          </a:avLst>
        </a:prstGeom>
        <a:blipFill rotWithShape="1">
          <a:blip xmlns:r="http://schemas.openxmlformats.org/officeDocument/2006/relationships" r:embed="rId1"/>
          <a:srcRect/>
          <a:stretch>
            <a:fillRect t="-4000" b="-4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418EF-8C9E-4941-A59E-B612FE5EC5DD}">
      <dsp:nvSpPr>
        <dsp:cNvPr id="0" name=""/>
        <dsp:cNvSpPr/>
      </dsp:nvSpPr>
      <dsp:spPr>
        <a:xfrm>
          <a:off x="0" y="0"/>
          <a:ext cx="4725907" cy="903697"/>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ysClr val="windowText" lastClr="000000"/>
              </a:solidFill>
              <a:latin typeface="Segoe UI"/>
              <a:ea typeface="+mn-ea"/>
              <a:cs typeface="+mn-cs"/>
            </a:rPr>
            <a:t>Metodologia Risco Multi-paramétrico</a:t>
          </a:r>
        </a:p>
      </dsp:txBody>
      <dsp:txXfrm>
        <a:off x="1062019" y="26468"/>
        <a:ext cx="3637419" cy="850761"/>
      </dsp:txXfrm>
    </dsp:sp>
    <dsp:sp modelId="{41BD39F6-79A5-43BF-A380-2C12129F37AC}">
      <dsp:nvSpPr>
        <dsp:cNvPr id="0" name=""/>
        <dsp:cNvSpPr/>
      </dsp:nvSpPr>
      <dsp:spPr>
        <a:xfrm>
          <a:off x="90369" y="90369"/>
          <a:ext cx="945181" cy="722957"/>
        </a:xfrm>
        <a:prstGeom prst="roundRect">
          <a:avLst>
            <a:gd name="adj" fmla="val 10000"/>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t="-30000" b="-30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418EF-8C9E-4941-A59E-B612FE5EC5DD}">
      <dsp:nvSpPr>
        <dsp:cNvPr id="0" name=""/>
        <dsp:cNvSpPr/>
      </dsp:nvSpPr>
      <dsp:spPr>
        <a:xfrm>
          <a:off x="0" y="0"/>
          <a:ext cx="4733391" cy="785997"/>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ysClr val="windowText" lastClr="000000"/>
              </a:solidFill>
              <a:latin typeface="Segoe UI"/>
              <a:ea typeface="+mn-ea"/>
              <a:cs typeface="+mn-cs"/>
            </a:rPr>
            <a:t>Vulnerabilidade Física</a:t>
          </a:r>
        </a:p>
      </dsp:txBody>
      <dsp:txXfrm>
        <a:off x="1048298" y="23021"/>
        <a:ext cx="3662071" cy="739955"/>
      </dsp:txXfrm>
    </dsp:sp>
    <dsp:sp modelId="{41BD39F6-79A5-43BF-A380-2C12129F37AC}">
      <dsp:nvSpPr>
        <dsp:cNvPr id="0" name=""/>
        <dsp:cNvSpPr/>
      </dsp:nvSpPr>
      <dsp:spPr>
        <a:xfrm>
          <a:off x="78599" y="78599"/>
          <a:ext cx="946678" cy="628797"/>
        </a:xfrm>
        <a:prstGeom prst="roundRect">
          <a:avLst>
            <a:gd name="adj" fmla="val 10000"/>
          </a:avLst>
        </a:prstGeom>
        <a:blipFill rotWithShape="1">
          <a:blip xmlns:r="http://schemas.openxmlformats.org/officeDocument/2006/relationships" r:embed="rId1"/>
          <a:srcRect/>
          <a:stretch>
            <a:fillRect t="-21000" b="-21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418EF-8C9E-4941-A59E-B612FE5EC5DD}">
      <dsp:nvSpPr>
        <dsp:cNvPr id="0" name=""/>
        <dsp:cNvSpPr/>
      </dsp:nvSpPr>
      <dsp:spPr>
        <a:xfrm>
          <a:off x="0" y="0"/>
          <a:ext cx="4919439" cy="936000"/>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ysClr val="windowText" lastClr="000000"/>
              </a:solidFill>
              <a:latin typeface="Segoe UI"/>
              <a:ea typeface="+mn-ea"/>
              <a:cs typeface="+mn-cs"/>
            </a:rPr>
            <a:t>Risco Multi-paramétrico</a:t>
          </a:r>
        </a:p>
      </dsp:txBody>
      <dsp:txXfrm>
        <a:off x="1104902" y="27415"/>
        <a:ext cx="3787121" cy="881170"/>
      </dsp:txXfrm>
    </dsp:sp>
    <dsp:sp modelId="{41BD39F6-79A5-43BF-A380-2C12129F37AC}">
      <dsp:nvSpPr>
        <dsp:cNvPr id="0" name=""/>
        <dsp:cNvSpPr/>
      </dsp:nvSpPr>
      <dsp:spPr>
        <a:xfrm>
          <a:off x="93599" y="93600"/>
          <a:ext cx="983887" cy="748800"/>
        </a:xfrm>
        <a:prstGeom prst="roundRect">
          <a:avLst>
            <a:gd name="adj" fmla="val 10000"/>
          </a:avLst>
        </a:prstGeom>
        <a:blipFill rotWithShape="1">
          <a:blip xmlns:r="http://schemas.openxmlformats.org/officeDocument/2006/relationships" r:embed="rId1"/>
          <a:srcRect/>
          <a:stretch>
            <a:fillRect t="-6000" b="-6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C4118-05C0-43D8-967A-13AA48BF8ED0}">
      <dsp:nvSpPr>
        <dsp:cNvPr id="0" name=""/>
        <dsp:cNvSpPr/>
      </dsp:nvSpPr>
      <dsp:spPr>
        <a:xfrm>
          <a:off x="96"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Introdução</a:t>
          </a:r>
        </a:p>
      </dsp:txBody>
      <dsp:txXfrm>
        <a:off x="234097" y="233998"/>
        <a:ext cx="792002" cy="468002"/>
      </dsp:txXfrm>
    </dsp:sp>
    <dsp:sp modelId="{CECD8D29-D387-41FF-B72E-230D4046701D}">
      <dsp:nvSpPr>
        <dsp:cNvPr id="0" name=""/>
        <dsp:cNvSpPr/>
      </dsp:nvSpPr>
      <dsp:spPr>
        <a:xfrm>
          <a:off x="1137169" y="223972"/>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Metodologia</a:t>
          </a:r>
        </a:p>
      </dsp:txBody>
      <dsp:txXfrm>
        <a:off x="1371170" y="223972"/>
        <a:ext cx="792002" cy="468002"/>
      </dsp:txXfrm>
    </dsp:sp>
    <dsp:sp modelId="{F8740FAD-7D57-490A-935B-2F7D082DDAAF}">
      <dsp:nvSpPr>
        <dsp:cNvPr id="0" name=""/>
        <dsp:cNvSpPr/>
      </dsp:nvSpPr>
      <dsp:spPr>
        <a:xfrm>
          <a:off x="2274241"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Resultados</a:t>
          </a:r>
        </a:p>
      </dsp:txBody>
      <dsp:txXfrm>
        <a:off x="2508242" y="233998"/>
        <a:ext cx="792002" cy="468002"/>
      </dsp:txXfrm>
    </dsp:sp>
    <dsp:sp modelId="{910D2491-6778-478E-9A4D-85436DA90D68}">
      <dsp:nvSpPr>
        <dsp:cNvPr id="0" name=""/>
        <dsp:cNvSpPr/>
      </dsp:nvSpPr>
      <dsp:spPr>
        <a:xfrm>
          <a:off x="3411313" y="206031"/>
          <a:ext cx="1547517" cy="523936"/>
        </a:xfrm>
        <a:prstGeom prst="chevron">
          <a:avLst/>
        </a:prstGeom>
        <a:solidFill>
          <a:schemeClr val="accent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pt-PT" sz="1200" b="1" kern="1200" dirty="0">
              <a:latin typeface="Segoe UI"/>
              <a:ea typeface="+mn-ea"/>
              <a:cs typeface="+mn-cs"/>
            </a:rPr>
            <a:t>Discussão</a:t>
          </a:r>
          <a:endParaRPr lang="pt-PT" sz="1200" b="1" i="0" kern="1200" dirty="0">
            <a:latin typeface="Segoe UI"/>
            <a:ea typeface="+mn-ea"/>
            <a:cs typeface="+mn-cs"/>
          </a:endParaRPr>
        </a:p>
      </dsp:txBody>
      <dsp:txXfrm>
        <a:off x="3673281" y="206031"/>
        <a:ext cx="1023581" cy="523936"/>
      </dsp:txXfrm>
    </dsp:sp>
    <dsp:sp modelId="{732D3181-187E-4A74-8A0C-349954F047C8}">
      <dsp:nvSpPr>
        <dsp:cNvPr id="0" name=""/>
        <dsp:cNvSpPr/>
      </dsp:nvSpPr>
      <dsp:spPr>
        <a:xfrm>
          <a:off x="4835898"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Conclusões</a:t>
          </a:r>
        </a:p>
      </dsp:txBody>
      <dsp:txXfrm>
        <a:off x="5069899" y="233998"/>
        <a:ext cx="792002" cy="46800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10741-7C2E-49D8-879C-09C937004C7D}">
      <dsp:nvSpPr>
        <dsp:cNvPr id="0" name=""/>
        <dsp:cNvSpPr/>
      </dsp:nvSpPr>
      <dsp:spPr>
        <a:xfrm>
          <a:off x="1739562" y="1884685"/>
          <a:ext cx="1286800" cy="1286800"/>
        </a:xfrm>
        <a:prstGeom prst="ellipse">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PT" sz="1400" b="1" kern="1200" dirty="0">
              <a:latin typeface="Segoe UI" panose="020B0502040204020203" pitchFamily="34" charset="0"/>
              <a:cs typeface="Segoe UI" panose="020B0502040204020203" pitchFamily="34" charset="0"/>
            </a:rPr>
            <a:t>Níveis de Inundação Extrema</a:t>
          </a:r>
        </a:p>
      </dsp:txBody>
      <dsp:txXfrm>
        <a:off x="1928009" y="2073132"/>
        <a:ext cx="909906" cy="909906"/>
      </dsp:txXfrm>
    </dsp:sp>
    <dsp:sp modelId="{92AE47EF-6AE9-44E8-B1BB-36B54139735F}">
      <dsp:nvSpPr>
        <dsp:cNvPr id="0" name=""/>
        <dsp:cNvSpPr/>
      </dsp:nvSpPr>
      <dsp:spPr>
        <a:xfrm rot="11700000">
          <a:off x="592871" y="2015724"/>
          <a:ext cx="1124553" cy="366738"/>
        </a:xfrm>
        <a:prstGeom prst="lef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831456-5706-41B7-AC06-67A0F3A9BE4C}">
      <dsp:nvSpPr>
        <dsp:cNvPr id="0" name=""/>
        <dsp:cNvSpPr/>
      </dsp:nvSpPr>
      <dsp:spPr>
        <a:xfrm>
          <a:off x="800" y="1564581"/>
          <a:ext cx="1222460" cy="977968"/>
        </a:xfrm>
        <a:prstGeom prst="roundRect">
          <a:avLst>
            <a:gd name="adj" fmla="val 10000"/>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pt-PT" sz="1400" b="0" kern="1200" dirty="0">
              <a:latin typeface="Segoe UI" panose="020B0502040204020203" pitchFamily="34" charset="0"/>
              <a:cs typeface="Segoe UI" panose="020B0502040204020203" pitchFamily="34" charset="0"/>
            </a:rPr>
            <a:t>SNMM</a:t>
          </a:r>
          <a:br>
            <a:rPr lang="pt-PT" sz="1400" b="0" kern="1200" dirty="0">
              <a:latin typeface="Segoe UI" panose="020B0502040204020203" pitchFamily="34" charset="0"/>
              <a:cs typeface="Segoe UI" panose="020B0502040204020203" pitchFamily="34" charset="0"/>
            </a:rPr>
          </a:br>
          <a:r>
            <a:rPr lang="pt-PT" sz="1400" b="0" kern="1200" dirty="0">
              <a:latin typeface="Segoe UI" panose="020B0502040204020203" pitchFamily="34" charset="0"/>
              <a:cs typeface="Segoe UI" panose="020B0502040204020203" pitchFamily="34" charset="0"/>
            </a:rPr>
            <a:t>(RCP 8.5)</a:t>
          </a:r>
        </a:p>
      </dsp:txBody>
      <dsp:txXfrm>
        <a:off x="29444" y="1593225"/>
        <a:ext cx="1165172" cy="920680"/>
      </dsp:txXfrm>
    </dsp:sp>
    <dsp:sp modelId="{C3DCE4B4-E74E-4680-90F8-2A3762AD7B90}">
      <dsp:nvSpPr>
        <dsp:cNvPr id="0" name=""/>
        <dsp:cNvSpPr/>
      </dsp:nvSpPr>
      <dsp:spPr>
        <a:xfrm rot="14700000">
          <a:off x="1283484" y="1192683"/>
          <a:ext cx="1124553" cy="366738"/>
        </a:xfrm>
        <a:prstGeom prst="lef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C39C40-ADAB-44BF-9F41-8E16D4C77376}">
      <dsp:nvSpPr>
        <dsp:cNvPr id="0" name=""/>
        <dsp:cNvSpPr/>
      </dsp:nvSpPr>
      <dsp:spPr>
        <a:xfrm>
          <a:off x="996902" y="377472"/>
          <a:ext cx="1222460" cy="977968"/>
        </a:xfrm>
        <a:prstGeom prst="roundRect">
          <a:avLst>
            <a:gd name="adj" fmla="val 10000"/>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pt-PT" sz="1400" b="0" kern="1200" dirty="0">
              <a:latin typeface="Segoe UI" panose="020B0502040204020203" pitchFamily="34" charset="0"/>
              <a:cs typeface="Segoe UI" panose="020B0502040204020203" pitchFamily="34" charset="0"/>
            </a:rPr>
            <a:t>Maré Astronómica</a:t>
          </a:r>
        </a:p>
      </dsp:txBody>
      <dsp:txXfrm>
        <a:off x="1025546" y="406116"/>
        <a:ext cx="1165172" cy="920680"/>
      </dsp:txXfrm>
    </dsp:sp>
    <dsp:sp modelId="{1B1B43F8-568D-4E1C-9084-5EA87F7E324A}">
      <dsp:nvSpPr>
        <dsp:cNvPr id="0" name=""/>
        <dsp:cNvSpPr/>
      </dsp:nvSpPr>
      <dsp:spPr>
        <a:xfrm rot="17700000">
          <a:off x="2357887" y="1192683"/>
          <a:ext cx="1124553" cy="366738"/>
        </a:xfrm>
        <a:prstGeom prst="lef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D79447-4C8B-4C43-A25D-581B0D9FB118}">
      <dsp:nvSpPr>
        <dsp:cNvPr id="0" name=""/>
        <dsp:cNvSpPr/>
      </dsp:nvSpPr>
      <dsp:spPr>
        <a:xfrm>
          <a:off x="2546563" y="377472"/>
          <a:ext cx="1222460" cy="977968"/>
        </a:xfrm>
        <a:prstGeom prst="roundRect">
          <a:avLst>
            <a:gd name="adj" fmla="val 10000"/>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pt-PT" sz="1400" b="0" kern="1200" dirty="0">
              <a:latin typeface="Segoe UI" panose="020B0502040204020203" pitchFamily="34" charset="0"/>
              <a:cs typeface="Segoe UI" panose="020B0502040204020203" pitchFamily="34" charset="0"/>
            </a:rPr>
            <a:t>Agitação Marítima</a:t>
          </a:r>
        </a:p>
      </dsp:txBody>
      <dsp:txXfrm>
        <a:off x="2575207" y="406116"/>
        <a:ext cx="1165172" cy="920680"/>
      </dsp:txXfrm>
    </dsp:sp>
    <dsp:sp modelId="{90E722A8-8E4E-4FF3-9D82-54486B50DCDD}">
      <dsp:nvSpPr>
        <dsp:cNvPr id="0" name=""/>
        <dsp:cNvSpPr/>
      </dsp:nvSpPr>
      <dsp:spPr>
        <a:xfrm rot="20700000">
          <a:off x="3048500" y="2015724"/>
          <a:ext cx="1124553" cy="366738"/>
        </a:xfrm>
        <a:prstGeom prst="lef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911E0C-FBAF-4BA3-9B1A-C1216EE46E7C}">
      <dsp:nvSpPr>
        <dsp:cNvPr id="0" name=""/>
        <dsp:cNvSpPr/>
      </dsp:nvSpPr>
      <dsp:spPr>
        <a:xfrm>
          <a:off x="3542665" y="1564581"/>
          <a:ext cx="1222460" cy="977968"/>
        </a:xfrm>
        <a:prstGeom prst="roundRect">
          <a:avLst>
            <a:gd name="adj" fmla="val 10000"/>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pt-PT" sz="1400" b="0" kern="1200" dirty="0">
              <a:latin typeface="Segoe UI" panose="020B0502040204020203" pitchFamily="34" charset="0"/>
              <a:cs typeface="Segoe UI" panose="020B0502040204020203" pitchFamily="34" charset="0"/>
            </a:rPr>
            <a:t>Sobrelevação da Maré</a:t>
          </a:r>
        </a:p>
      </dsp:txBody>
      <dsp:txXfrm>
        <a:off x="3571309" y="1593225"/>
        <a:ext cx="1165172" cy="9206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418EF-8C9E-4941-A59E-B612FE5EC5DD}">
      <dsp:nvSpPr>
        <dsp:cNvPr id="0" name=""/>
        <dsp:cNvSpPr/>
      </dsp:nvSpPr>
      <dsp:spPr>
        <a:xfrm>
          <a:off x="0" y="0"/>
          <a:ext cx="2148612" cy="78522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ysClr val="windowText" lastClr="000000"/>
              </a:solidFill>
              <a:latin typeface="Segoe UI"/>
              <a:ea typeface="+mn-ea"/>
              <a:cs typeface="+mn-cs"/>
            </a:rPr>
            <a:t>Delimitação </a:t>
          </a:r>
          <a:br>
            <a:rPr lang="pt-PT" sz="1600" kern="1200" dirty="0">
              <a:solidFill>
                <a:sysClr val="windowText" lastClr="000000"/>
              </a:solidFill>
              <a:latin typeface="Segoe UI"/>
              <a:ea typeface="+mn-ea"/>
              <a:cs typeface="+mn-cs"/>
            </a:rPr>
          </a:br>
          <a:r>
            <a:rPr lang="pt-PT" sz="1600" kern="1200" dirty="0">
              <a:solidFill>
                <a:sysClr val="windowText" lastClr="000000"/>
              </a:solidFill>
              <a:latin typeface="Segoe UI"/>
              <a:ea typeface="+mn-ea"/>
              <a:cs typeface="+mn-cs"/>
            </a:rPr>
            <a:t>de Zonas</a:t>
          </a:r>
        </a:p>
      </dsp:txBody>
      <dsp:txXfrm>
        <a:off x="531244" y="22999"/>
        <a:ext cx="1594368" cy="739231"/>
      </dsp:txXfrm>
    </dsp:sp>
    <dsp:sp modelId="{41BD39F6-79A5-43BF-A380-2C12129F37AC}">
      <dsp:nvSpPr>
        <dsp:cNvPr id="0" name=""/>
        <dsp:cNvSpPr/>
      </dsp:nvSpPr>
      <dsp:spPr>
        <a:xfrm>
          <a:off x="-66602" y="1"/>
          <a:ext cx="853179" cy="785995"/>
        </a:xfrm>
        <a:prstGeom prst="roundRect">
          <a:avLst>
            <a:gd name="adj" fmla="val 10000"/>
          </a:avLst>
        </a:prstGeom>
        <a:blipFill rotWithShape="1">
          <a:blip xmlns:r="http://schemas.openxmlformats.org/officeDocument/2006/relationships" r:embed="rId1"/>
          <a:srcRect/>
          <a:stretch>
            <a:fillRect t="-1000" b="-1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418EF-8C9E-4941-A59E-B612FE5EC5DD}">
      <dsp:nvSpPr>
        <dsp:cNvPr id="0" name=""/>
        <dsp:cNvSpPr/>
      </dsp:nvSpPr>
      <dsp:spPr>
        <a:xfrm>
          <a:off x="35525" y="0"/>
          <a:ext cx="1963250" cy="785229"/>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ysClr val="windowText" lastClr="000000"/>
              </a:solidFill>
              <a:latin typeface="Segoe UI"/>
              <a:ea typeface="+mn-ea"/>
              <a:cs typeface="+mn-cs"/>
            </a:rPr>
            <a:t>MDT</a:t>
          </a:r>
        </a:p>
      </dsp:txBody>
      <dsp:txXfrm>
        <a:off x="529697" y="22999"/>
        <a:ext cx="1446079" cy="739231"/>
      </dsp:txXfrm>
    </dsp:sp>
    <dsp:sp modelId="{41BD39F6-79A5-43BF-A380-2C12129F37AC}">
      <dsp:nvSpPr>
        <dsp:cNvPr id="0" name=""/>
        <dsp:cNvSpPr/>
      </dsp:nvSpPr>
      <dsp:spPr>
        <a:xfrm>
          <a:off x="-65524" y="0"/>
          <a:ext cx="811792" cy="785995"/>
        </a:xfrm>
        <a:prstGeom prst="roundRect">
          <a:avLst>
            <a:gd name="adj" fmla="val 10000"/>
          </a:avLst>
        </a:prstGeom>
        <a:blipFill rotWithShape="1">
          <a:blip xmlns:r="http://schemas.openxmlformats.org/officeDocument/2006/relationships" r:embed="rId1"/>
          <a:srcRect/>
          <a:stretch>
            <a:fillRect l="-14000" r="-14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418EF-8C9E-4941-A59E-B612FE5EC5DD}">
      <dsp:nvSpPr>
        <dsp:cNvPr id="0" name=""/>
        <dsp:cNvSpPr/>
      </dsp:nvSpPr>
      <dsp:spPr>
        <a:xfrm>
          <a:off x="33722" y="0"/>
          <a:ext cx="1965040" cy="785229"/>
        </a:xfrm>
        <a:prstGeom prst="roundRect">
          <a:avLst>
            <a:gd name="adj" fmla="val 10000"/>
          </a:avLst>
        </a:prstGeom>
        <a:no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ysClr val="windowText" lastClr="000000"/>
              </a:solidFill>
              <a:latin typeface="Segoe UI"/>
              <a:ea typeface="+mn-ea"/>
              <a:cs typeface="+mn-cs"/>
            </a:rPr>
            <a:t>Dados DGT</a:t>
          </a:r>
        </a:p>
      </dsp:txBody>
      <dsp:txXfrm>
        <a:off x="528252" y="22999"/>
        <a:ext cx="1447511" cy="739231"/>
      </dsp:txXfrm>
    </dsp:sp>
    <dsp:sp modelId="{41BD39F6-79A5-43BF-A380-2C12129F37AC}">
      <dsp:nvSpPr>
        <dsp:cNvPr id="0" name=""/>
        <dsp:cNvSpPr/>
      </dsp:nvSpPr>
      <dsp:spPr>
        <a:xfrm>
          <a:off x="-63747" y="0"/>
          <a:ext cx="805045" cy="785995"/>
        </a:xfrm>
        <a:prstGeom prst="roundRect">
          <a:avLst>
            <a:gd name="adj" fmla="val 10000"/>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t="-2000" b="-2000"/>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A4481-02E7-4031-9580-ED6432127899}">
      <dsp:nvSpPr>
        <dsp:cNvPr id="0" name=""/>
        <dsp:cNvSpPr/>
      </dsp:nvSpPr>
      <dsp:spPr>
        <a:xfrm rot="10800000">
          <a:off x="891676" y="1214"/>
          <a:ext cx="2939428" cy="605175"/>
        </a:xfrm>
        <a:prstGeom prst="homePlate">
          <a:avLst/>
        </a:prstGeom>
        <a:noFill/>
        <a:ln w="12700" cap="flat" cmpd="sng" algn="ctr">
          <a:solidFill>
            <a:srgbClr val="D1A3A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66" tIns="60960" rIns="113792"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chemeClr val="tx1"/>
              </a:solidFill>
            </a:rPr>
            <a:t>Densidade Populacional</a:t>
          </a:r>
          <a:endParaRPr lang="pt-PT" sz="1600" kern="1200" dirty="0">
            <a:solidFill>
              <a:schemeClr val="tx1"/>
            </a:solidFill>
            <a:latin typeface="Segoe UI" panose="020B0502040204020203" pitchFamily="34" charset="0"/>
            <a:cs typeface="Segoe UI" panose="020B0502040204020203" pitchFamily="34" charset="0"/>
          </a:endParaRPr>
        </a:p>
      </dsp:txBody>
      <dsp:txXfrm rot="10800000">
        <a:off x="1042970" y="1214"/>
        <a:ext cx="2788134" cy="605175"/>
      </dsp:txXfrm>
    </dsp:sp>
    <dsp:sp modelId="{C4E1D424-0F1A-476F-9AD1-F52C63514563}">
      <dsp:nvSpPr>
        <dsp:cNvPr id="0" name=""/>
        <dsp:cNvSpPr/>
      </dsp:nvSpPr>
      <dsp:spPr>
        <a:xfrm>
          <a:off x="589088" y="1214"/>
          <a:ext cx="605175" cy="605175"/>
        </a:xfrm>
        <a:prstGeom prst="ellipse">
          <a:avLst/>
        </a:prstGeom>
        <a:blipFill rotWithShape="1">
          <a:blip xmlns:r="http://schemas.openxmlformats.org/officeDocument/2006/relationships" r:embed="rId1"/>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427EA1-F00C-4541-8ACC-054E84F6B1CB}">
      <dsp:nvSpPr>
        <dsp:cNvPr id="0" name=""/>
        <dsp:cNvSpPr/>
      </dsp:nvSpPr>
      <dsp:spPr>
        <a:xfrm rot="10800000">
          <a:off x="891676" y="787039"/>
          <a:ext cx="2939428" cy="605175"/>
        </a:xfrm>
        <a:prstGeom prst="homePlate">
          <a:avLst/>
        </a:prstGeom>
        <a:noFill/>
        <a:ln w="19050" cap="flat" cmpd="sng" algn="ctr">
          <a:solidFill>
            <a:srgbClr val="D1A3A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66" tIns="60960" rIns="113792"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chemeClr val="tx1"/>
              </a:solidFill>
            </a:rPr>
            <a:t>Infraestruturas</a:t>
          </a:r>
        </a:p>
      </dsp:txBody>
      <dsp:txXfrm rot="10800000">
        <a:off x="1042970" y="787039"/>
        <a:ext cx="2788134" cy="605175"/>
      </dsp:txXfrm>
    </dsp:sp>
    <dsp:sp modelId="{7B90B189-FD85-4EC7-A69A-47181FF0AE84}">
      <dsp:nvSpPr>
        <dsp:cNvPr id="0" name=""/>
        <dsp:cNvSpPr/>
      </dsp:nvSpPr>
      <dsp:spPr>
        <a:xfrm>
          <a:off x="589088" y="787039"/>
          <a:ext cx="605175" cy="60517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9D3200-F8CB-4C7A-8D13-5AB5DAFF5F27}">
      <dsp:nvSpPr>
        <dsp:cNvPr id="0" name=""/>
        <dsp:cNvSpPr/>
      </dsp:nvSpPr>
      <dsp:spPr>
        <a:xfrm rot="10800000">
          <a:off x="891676" y="1572865"/>
          <a:ext cx="2939428" cy="605175"/>
        </a:xfrm>
        <a:prstGeom prst="homePlate">
          <a:avLst/>
        </a:prstGeom>
        <a:noFill/>
        <a:ln w="19050" cap="flat" cmpd="sng" algn="ctr">
          <a:solidFill>
            <a:srgbClr val="D1A3A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66" tIns="60960" rIns="113792"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chemeClr val="tx1"/>
              </a:solidFill>
            </a:rPr>
            <a:t>Rede de Transportes</a:t>
          </a:r>
        </a:p>
      </dsp:txBody>
      <dsp:txXfrm rot="10800000">
        <a:off x="1042970" y="1572865"/>
        <a:ext cx="2788134" cy="605175"/>
      </dsp:txXfrm>
    </dsp:sp>
    <dsp:sp modelId="{0D71B9F0-368A-453C-857F-909369A22064}">
      <dsp:nvSpPr>
        <dsp:cNvPr id="0" name=""/>
        <dsp:cNvSpPr/>
      </dsp:nvSpPr>
      <dsp:spPr>
        <a:xfrm>
          <a:off x="589088" y="1572865"/>
          <a:ext cx="605175" cy="60517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A615A2-0628-4B96-A5D5-B5C1BC0A4F21}">
      <dsp:nvSpPr>
        <dsp:cNvPr id="0" name=""/>
        <dsp:cNvSpPr/>
      </dsp:nvSpPr>
      <dsp:spPr>
        <a:xfrm rot="10800000">
          <a:off x="891676" y="2358690"/>
          <a:ext cx="2939428" cy="605175"/>
        </a:xfrm>
        <a:prstGeom prst="homePlate">
          <a:avLst/>
        </a:prstGeom>
        <a:noFill/>
        <a:ln w="19050" cap="flat" cmpd="sng" algn="ctr">
          <a:solidFill>
            <a:srgbClr val="D1A3A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66" tIns="60960" rIns="113792"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chemeClr val="tx1"/>
              </a:solidFill>
            </a:rPr>
            <a:t>Áreas Ecológicas</a:t>
          </a:r>
        </a:p>
      </dsp:txBody>
      <dsp:txXfrm rot="10800000">
        <a:off x="1042970" y="2358690"/>
        <a:ext cx="2788134" cy="605175"/>
      </dsp:txXfrm>
    </dsp:sp>
    <dsp:sp modelId="{B707AE99-357C-4B84-A3CD-18DE53B9B7B9}">
      <dsp:nvSpPr>
        <dsp:cNvPr id="0" name=""/>
        <dsp:cNvSpPr/>
      </dsp:nvSpPr>
      <dsp:spPr>
        <a:xfrm>
          <a:off x="589088" y="2358690"/>
          <a:ext cx="605175" cy="60517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C4365C-0187-4390-BB07-53E955C79521}">
      <dsp:nvSpPr>
        <dsp:cNvPr id="0" name=""/>
        <dsp:cNvSpPr/>
      </dsp:nvSpPr>
      <dsp:spPr>
        <a:xfrm rot="10800000">
          <a:off x="891676" y="3144515"/>
          <a:ext cx="2939428" cy="605175"/>
        </a:xfrm>
        <a:prstGeom prst="homePlate">
          <a:avLst/>
        </a:prstGeom>
        <a:noFill/>
        <a:ln w="19050" cap="flat" cmpd="sng" algn="ctr">
          <a:solidFill>
            <a:srgbClr val="D1A3A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66" tIns="60960" rIns="113792" bIns="60960" numCol="1" spcCol="1270" anchor="ctr" anchorCtr="0">
          <a:noAutofit/>
        </a:bodyPr>
        <a:lstStyle/>
        <a:p>
          <a:pPr marL="0" lvl="0" indent="0" algn="ctr" defTabSz="711200">
            <a:lnSpc>
              <a:spcPct val="90000"/>
            </a:lnSpc>
            <a:spcBef>
              <a:spcPct val="0"/>
            </a:spcBef>
            <a:spcAft>
              <a:spcPct val="35000"/>
            </a:spcAft>
            <a:buNone/>
          </a:pPr>
          <a:r>
            <a:rPr lang="pt-PT" sz="1600" kern="1200" dirty="0">
              <a:solidFill>
                <a:schemeClr val="tx1"/>
              </a:solidFill>
            </a:rPr>
            <a:t>Uso do Solo</a:t>
          </a:r>
        </a:p>
      </dsp:txBody>
      <dsp:txXfrm rot="10800000">
        <a:off x="1042970" y="3144515"/>
        <a:ext cx="2788134" cy="605175"/>
      </dsp:txXfrm>
    </dsp:sp>
    <dsp:sp modelId="{922960BE-37F8-4550-8140-08B146023447}">
      <dsp:nvSpPr>
        <dsp:cNvPr id="0" name=""/>
        <dsp:cNvSpPr/>
      </dsp:nvSpPr>
      <dsp:spPr>
        <a:xfrm>
          <a:off x="589088" y="3144515"/>
          <a:ext cx="605175" cy="605175"/>
        </a:xfrm>
        <a:prstGeom prst="ellipse">
          <a:avLst/>
        </a:prstGeom>
        <a:blipFill rotWithShape="1">
          <a:blip xmlns:r="http://schemas.openxmlformats.org/officeDocument/2006/relationships" r:embed="rId5"/>
          <a:srcRect/>
          <a:stretch>
            <a:fillRect l="-1000" r="-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B4DAF-5917-49A6-B7B3-CCF051ED7951}">
      <dsp:nvSpPr>
        <dsp:cNvPr id="0" name=""/>
        <dsp:cNvSpPr/>
      </dsp:nvSpPr>
      <dsp:spPr>
        <a:xfrm rot="5400000">
          <a:off x="2204707" y="-1178621"/>
          <a:ext cx="293383" cy="2721794"/>
        </a:xfrm>
        <a:prstGeom prst="round2SameRect">
          <a:avLst/>
        </a:prstGeom>
        <a:noFill/>
        <a:ln w="19050" cap="flat" cmpd="sng" algn="ctr">
          <a:solidFill>
            <a:srgbClr val="D1A3A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None/>
          </a:pPr>
          <a:r>
            <a:rPr lang="pt-PT" sz="1200" kern="1200" dirty="0">
              <a:solidFill>
                <a:schemeClr val="tx1"/>
              </a:solidFill>
              <a:latin typeface="Segoe UI" panose="020B0502040204020203" pitchFamily="34" charset="0"/>
              <a:cs typeface="Segoe UI" panose="020B0502040204020203" pitchFamily="34" charset="0"/>
            </a:rPr>
            <a:t>Valor Base de Construção por m²</a:t>
          </a:r>
        </a:p>
      </dsp:txBody>
      <dsp:txXfrm rot="-5400000">
        <a:off x="990502" y="49906"/>
        <a:ext cx="2707472" cy="264739"/>
      </dsp:txXfrm>
    </dsp:sp>
    <dsp:sp modelId="{7DD76857-6A6C-4350-8336-DC7A761274A8}">
      <dsp:nvSpPr>
        <dsp:cNvPr id="0" name=""/>
        <dsp:cNvSpPr/>
      </dsp:nvSpPr>
      <dsp:spPr>
        <a:xfrm>
          <a:off x="540507" y="220"/>
          <a:ext cx="449994" cy="36411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pt-PT" sz="1200" kern="1200" dirty="0">
              <a:solidFill>
                <a:schemeClr val="tx1"/>
              </a:solidFill>
              <a:latin typeface="Segoe UI" panose="020B0502040204020203" pitchFamily="34" charset="0"/>
              <a:cs typeface="Segoe UI" panose="020B0502040204020203" pitchFamily="34" charset="0"/>
            </a:rPr>
            <a:t>B</a:t>
          </a:r>
        </a:p>
      </dsp:txBody>
      <dsp:txXfrm>
        <a:off x="558281" y="17994"/>
        <a:ext cx="414446" cy="328562"/>
      </dsp:txXfrm>
    </dsp:sp>
    <dsp:sp modelId="{678569D3-9CC2-48C7-8AB0-C43AF1C37AAF}">
      <dsp:nvSpPr>
        <dsp:cNvPr id="0" name=""/>
        <dsp:cNvSpPr/>
      </dsp:nvSpPr>
      <dsp:spPr>
        <a:xfrm rot="5400000">
          <a:off x="2204707" y="-796634"/>
          <a:ext cx="293383" cy="2721794"/>
        </a:xfrm>
        <a:prstGeom prst="round2SameRect">
          <a:avLst/>
        </a:prstGeom>
        <a:noFill/>
        <a:ln w="19050" cap="flat" cmpd="sng" algn="ctr">
          <a:solidFill>
            <a:srgbClr val="D1A3A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None/>
          </a:pPr>
          <a:r>
            <a:rPr lang="pt-PT" sz="1200" kern="1200" dirty="0">
              <a:solidFill>
                <a:schemeClr val="tx1"/>
              </a:solidFill>
              <a:latin typeface="Segoe UI" panose="020B0502040204020203" pitchFamily="34" charset="0"/>
              <a:cs typeface="Segoe UI" panose="020B0502040204020203" pitchFamily="34" charset="0"/>
            </a:rPr>
            <a:t>Área Construída</a:t>
          </a:r>
        </a:p>
      </dsp:txBody>
      <dsp:txXfrm rot="-5400000">
        <a:off x="990502" y="431893"/>
        <a:ext cx="2707472" cy="264739"/>
      </dsp:txXfrm>
    </dsp:sp>
    <dsp:sp modelId="{F51516DD-B28A-47AA-A916-52E34F364707}">
      <dsp:nvSpPr>
        <dsp:cNvPr id="0" name=""/>
        <dsp:cNvSpPr/>
      </dsp:nvSpPr>
      <dsp:spPr>
        <a:xfrm>
          <a:off x="540507" y="382667"/>
          <a:ext cx="449994" cy="363190"/>
        </a:xfrm>
        <a:prstGeom prst="round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pt-PT" sz="1200" kern="1200" dirty="0">
              <a:solidFill>
                <a:schemeClr val="tx1"/>
              </a:solidFill>
              <a:latin typeface="Segoe UI" panose="020B0502040204020203" pitchFamily="34" charset="0"/>
              <a:cs typeface="Segoe UI" panose="020B0502040204020203" pitchFamily="34" charset="0"/>
            </a:rPr>
            <a:t>A</a:t>
          </a:r>
        </a:p>
      </dsp:txBody>
      <dsp:txXfrm>
        <a:off x="558236" y="400396"/>
        <a:ext cx="414536" cy="327732"/>
      </dsp:txXfrm>
    </dsp:sp>
    <dsp:sp modelId="{1FCF80C0-9076-4A94-ABA7-E80BA53E6C1F}">
      <dsp:nvSpPr>
        <dsp:cNvPr id="0" name=""/>
        <dsp:cNvSpPr/>
      </dsp:nvSpPr>
      <dsp:spPr>
        <a:xfrm rot="5400000">
          <a:off x="2204707" y="-415566"/>
          <a:ext cx="293383" cy="2721794"/>
        </a:xfrm>
        <a:prstGeom prst="round2SameRect">
          <a:avLst/>
        </a:prstGeom>
        <a:noFill/>
        <a:ln w="19050" cap="flat" cmpd="sng" algn="ctr">
          <a:solidFill>
            <a:srgbClr val="D1A3A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None/>
          </a:pPr>
          <a:r>
            <a:rPr lang="pt-PT" sz="1200" kern="1200" dirty="0">
              <a:solidFill>
                <a:schemeClr val="tx1"/>
              </a:solidFill>
              <a:latin typeface="Segoe UI" panose="020B0502040204020203" pitchFamily="34" charset="0"/>
              <a:cs typeface="Segoe UI" panose="020B0502040204020203" pitchFamily="34" charset="0"/>
            </a:rPr>
            <a:t>Coeficiente de Alocação</a:t>
          </a:r>
        </a:p>
      </dsp:txBody>
      <dsp:txXfrm rot="-5400000">
        <a:off x="990502" y="812961"/>
        <a:ext cx="2707472" cy="264739"/>
      </dsp:txXfrm>
    </dsp:sp>
    <dsp:sp modelId="{378615C0-4AC8-4DF2-A254-6E31FF2CE0E8}">
      <dsp:nvSpPr>
        <dsp:cNvPr id="0" name=""/>
        <dsp:cNvSpPr/>
      </dsp:nvSpPr>
      <dsp:spPr>
        <a:xfrm>
          <a:off x="540507" y="764193"/>
          <a:ext cx="449994" cy="362273"/>
        </a:xfrm>
        <a:prstGeom prst="round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pt-PT" sz="1200" kern="1200" dirty="0">
              <a:solidFill>
                <a:schemeClr val="tx1"/>
              </a:solidFill>
              <a:latin typeface="Segoe UI" panose="020B0502040204020203" pitchFamily="34" charset="0"/>
              <a:cs typeface="Segoe UI" panose="020B0502040204020203" pitchFamily="34" charset="0"/>
            </a:rPr>
            <a:t> C</a:t>
          </a:r>
          <a:r>
            <a:rPr lang="pt-PT" sz="1000" kern="1200" dirty="0">
              <a:solidFill>
                <a:schemeClr val="tx1"/>
              </a:solidFill>
              <a:latin typeface="Segoe UI" panose="020B0502040204020203" pitchFamily="34" charset="0"/>
              <a:cs typeface="Segoe UI" panose="020B0502040204020203" pitchFamily="34" charset="0"/>
            </a:rPr>
            <a:t>A</a:t>
          </a:r>
          <a:endParaRPr lang="pt-PT" sz="1200" kern="1200" dirty="0">
            <a:solidFill>
              <a:schemeClr val="tx1"/>
            </a:solidFill>
            <a:latin typeface="Segoe UI" panose="020B0502040204020203" pitchFamily="34" charset="0"/>
            <a:cs typeface="Segoe UI" panose="020B0502040204020203" pitchFamily="34" charset="0"/>
          </a:endParaRPr>
        </a:p>
      </dsp:txBody>
      <dsp:txXfrm>
        <a:off x="558192" y="781878"/>
        <a:ext cx="414624" cy="326903"/>
      </dsp:txXfrm>
    </dsp:sp>
    <dsp:sp modelId="{ED033563-D9BB-467D-8C2C-DF442A25743E}">
      <dsp:nvSpPr>
        <dsp:cNvPr id="0" name=""/>
        <dsp:cNvSpPr/>
      </dsp:nvSpPr>
      <dsp:spPr>
        <a:xfrm rot="5400000">
          <a:off x="2204707" y="-35413"/>
          <a:ext cx="293383" cy="2721794"/>
        </a:xfrm>
        <a:prstGeom prst="round2SameRect">
          <a:avLst/>
        </a:prstGeom>
        <a:noFill/>
        <a:ln w="19050" cap="flat" cmpd="sng" algn="ctr">
          <a:solidFill>
            <a:srgbClr val="D1A3A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None/>
          </a:pPr>
          <a:r>
            <a:rPr lang="pt-PT" sz="1200" kern="1200" dirty="0">
              <a:solidFill>
                <a:schemeClr val="tx1"/>
              </a:solidFill>
              <a:latin typeface="Segoe UI" panose="020B0502040204020203" pitchFamily="34" charset="0"/>
              <a:cs typeface="Segoe UI" panose="020B0502040204020203" pitchFamily="34" charset="0"/>
            </a:rPr>
            <a:t>Coeficiente de Localização</a:t>
          </a:r>
        </a:p>
      </dsp:txBody>
      <dsp:txXfrm rot="-5400000">
        <a:off x="990502" y="1193114"/>
        <a:ext cx="2707472" cy="264739"/>
      </dsp:txXfrm>
    </dsp:sp>
    <dsp:sp modelId="{F94586E7-51B7-47B6-B0AE-38DDDBEEC916}">
      <dsp:nvSpPr>
        <dsp:cNvPr id="0" name=""/>
        <dsp:cNvSpPr/>
      </dsp:nvSpPr>
      <dsp:spPr>
        <a:xfrm>
          <a:off x="540507" y="1144803"/>
          <a:ext cx="449994" cy="361360"/>
        </a:xfrm>
        <a:prstGeom prst="round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pt-PT" sz="1200" kern="1200" dirty="0">
              <a:solidFill>
                <a:schemeClr val="tx1"/>
              </a:solidFill>
              <a:latin typeface="Segoe UI" panose="020B0502040204020203" pitchFamily="34" charset="0"/>
              <a:cs typeface="Segoe UI" panose="020B0502040204020203" pitchFamily="34" charset="0"/>
            </a:rPr>
            <a:t>C</a:t>
          </a:r>
          <a:r>
            <a:rPr lang="pt-PT" sz="1000" kern="1200" dirty="0">
              <a:solidFill>
                <a:schemeClr val="tx1"/>
              </a:solidFill>
              <a:latin typeface="Segoe UI" panose="020B0502040204020203" pitchFamily="34" charset="0"/>
              <a:cs typeface="Segoe UI" panose="020B0502040204020203" pitchFamily="34" charset="0"/>
            </a:rPr>
            <a:t>L</a:t>
          </a:r>
          <a:endParaRPr lang="pt-PT" sz="1200" kern="1200" dirty="0">
            <a:solidFill>
              <a:schemeClr val="tx1"/>
            </a:solidFill>
            <a:latin typeface="Segoe UI" panose="020B0502040204020203" pitchFamily="34" charset="0"/>
            <a:cs typeface="Segoe UI" panose="020B0502040204020203" pitchFamily="34" charset="0"/>
          </a:endParaRPr>
        </a:p>
      </dsp:txBody>
      <dsp:txXfrm>
        <a:off x="558147" y="1162443"/>
        <a:ext cx="414714" cy="326080"/>
      </dsp:txXfrm>
    </dsp:sp>
    <dsp:sp modelId="{6EAC5906-42F1-453F-96C9-0BFF5AC72EC6}">
      <dsp:nvSpPr>
        <dsp:cNvPr id="0" name=""/>
        <dsp:cNvSpPr/>
      </dsp:nvSpPr>
      <dsp:spPr>
        <a:xfrm rot="5400000">
          <a:off x="2204707" y="343602"/>
          <a:ext cx="293383" cy="2721794"/>
        </a:xfrm>
        <a:prstGeom prst="round2SameRect">
          <a:avLst/>
        </a:prstGeom>
        <a:noFill/>
        <a:ln w="19050" cap="flat" cmpd="sng" algn="ctr">
          <a:solidFill>
            <a:srgbClr val="D1A3A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None/>
          </a:pPr>
          <a:r>
            <a:rPr lang="pt-PT" sz="1200" kern="1200" dirty="0">
              <a:solidFill>
                <a:schemeClr val="tx1"/>
              </a:solidFill>
              <a:latin typeface="Segoe UI" panose="020B0502040204020203" pitchFamily="34" charset="0"/>
              <a:cs typeface="Segoe UI" panose="020B0502040204020203" pitchFamily="34" charset="0"/>
            </a:rPr>
            <a:t>Coeficiente de Vetustez</a:t>
          </a:r>
        </a:p>
      </dsp:txBody>
      <dsp:txXfrm rot="-5400000">
        <a:off x="990502" y="1572129"/>
        <a:ext cx="2707472" cy="264739"/>
      </dsp:txXfrm>
    </dsp:sp>
    <dsp:sp modelId="{18AB3B86-88CE-4DEF-80DB-7A3843DDCBEE}">
      <dsp:nvSpPr>
        <dsp:cNvPr id="0" name=""/>
        <dsp:cNvSpPr/>
      </dsp:nvSpPr>
      <dsp:spPr>
        <a:xfrm>
          <a:off x="540507" y="1524500"/>
          <a:ext cx="449994" cy="359999"/>
        </a:xfrm>
        <a:prstGeom prst="round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pt-PT" sz="1200" kern="1200" dirty="0">
              <a:solidFill>
                <a:schemeClr val="tx1"/>
              </a:solidFill>
              <a:latin typeface="Segoe UI" panose="020B0502040204020203" pitchFamily="34" charset="0"/>
              <a:cs typeface="Segoe UI" panose="020B0502040204020203" pitchFamily="34" charset="0"/>
            </a:rPr>
            <a:t>C</a:t>
          </a:r>
          <a:r>
            <a:rPr lang="pt-PT" sz="1000" kern="1200" dirty="0">
              <a:solidFill>
                <a:schemeClr val="tx1"/>
              </a:solidFill>
              <a:latin typeface="Segoe UI" panose="020B0502040204020203" pitchFamily="34" charset="0"/>
              <a:cs typeface="Segoe UI" panose="020B0502040204020203" pitchFamily="34" charset="0"/>
            </a:rPr>
            <a:t>Q</a:t>
          </a:r>
          <a:endParaRPr lang="pt-PT" sz="1200" kern="1200" dirty="0">
            <a:solidFill>
              <a:schemeClr val="tx1"/>
            </a:solidFill>
            <a:latin typeface="Segoe UI" panose="020B0502040204020203" pitchFamily="34" charset="0"/>
            <a:cs typeface="Segoe UI" panose="020B0502040204020203" pitchFamily="34" charset="0"/>
          </a:endParaRPr>
        </a:p>
      </dsp:txBody>
      <dsp:txXfrm>
        <a:off x="558081" y="1542074"/>
        <a:ext cx="414846" cy="3248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C4118-05C0-43D8-967A-13AA48BF8ED0}">
      <dsp:nvSpPr>
        <dsp:cNvPr id="0" name=""/>
        <dsp:cNvSpPr/>
      </dsp:nvSpPr>
      <dsp:spPr>
        <a:xfrm>
          <a:off x="96"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Introdução</a:t>
          </a:r>
        </a:p>
      </dsp:txBody>
      <dsp:txXfrm>
        <a:off x="234097" y="233998"/>
        <a:ext cx="792002" cy="468002"/>
      </dsp:txXfrm>
    </dsp:sp>
    <dsp:sp modelId="{CECD8D29-D387-41FF-B72E-230D4046701D}">
      <dsp:nvSpPr>
        <dsp:cNvPr id="0" name=""/>
        <dsp:cNvSpPr/>
      </dsp:nvSpPr>
      <dsp:spPr>
        <a:xfrm>
          <a:off x="1137169" y="223972"/>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Metodologia</a:t>
          </a:r>
        </a:p>
      </dsp:txBody>
      <dsp:txXfrm>
        <a:off x="1371170" y="223972"/>
        <a:ext cx="792002" cy="468002"/>
      </dsp:txXfrm>
    </dsp:sp>
    <dsp:sp modelId="{F8740FAD-7D57-490A-935B-2F7D082DDAAF}">
      <dsp:nvSpPr>
        <dsp:cNvPr id="0" name=""/>
        <dsp:cNvSpPr/>
      </dsp:nvSpPr>
      <dsp:spPr>
        <a:xfrm>
          <a:off x="2274241"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Resultados</a:t>
          </a:r>
        </a:p>
      </dsp:txBody>
      <dsp:txXfrm>
        <a:off x="2508242" y="233998"/>
        <a:ext cx="792002" cy="468002"/>
      </dsp:txXfrm>
    </dsp:sp>
    <dsp:sp modelId="{910D2491-6778-478E-9A4D-85436DA90D68}">
      <dsp:nvSpPr>
        <dsp:cNvPr id="0" name=""/>
        <dsp:cNvSpPr/>
      </dsp:nvSpPr>
      <dsp:spPr>
        <a:xfrm>
          <a:off x="3411313" y="206031"/>
          <a:ext cx="1547517" cy="523936"/>
        </a:xfrm>
        <a:prstGeom prst="chevron">
          <a:avLst/>
        </a:prstGeom>
        <a:solidFill>
          <a:schemeClr val="accent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pt-PT" sz="1200" b="1" kern="1200" dirty="0">
              <a:latin typeface="Segoe UI"/>
              <a:ea typeface="+mn-ea"/>
              <a:cs typeface="+mn-cs"/>
            </a:rPr>
            <a:t>Discussão</a:t>
          </a:r>
          <a:endParaRPr lang="pt-PT" sz="1200" b="1" i="0" kern="1200" dirty="0">
            <a:latin typeface="Segoe UI"/>
            <a:ea typeface="+mn-ea"/>
            <a:cs typeface="+mn-cs"/>
          </a:endParaRPr>
        </a:p>
      </dsp:txBody>
      <dsp:txXfrm>
        <a:off x="3673281" y="206031"/>
        <a:ext cx="1023581" cy="523936"/>
      </dsp:txXfrm>
    </dsp:sp>
    <dsp:sp modelId="{732D3181-187E-4A74-8A0C-349954F047C8}">
      <dsp:nvSpPr>
        <dsp:cNvPr id="0" name=""/>
        <dsp:cNvSpPr/>
      </dsp:nvSpPr>
      <dsp:spPr>
        <a:xfrm>
          <a:off x="4835898"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Conclusões</a:t>
          </a:r>
        </a:p>
      </dsp:txBody>
      <dsp:txXfrm>
        <a:off x="5069899" y="233998"/>
        <a:ext cx="792002" cy="46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C4118-05C0-43D8-967A-13AA48BF8ED0}">
      <dsp:nvSpPr>
        <dsp:cNvPr id="0" name=""/>
        <dsp:cNvSpPr/>
      </dsp:nvSpPr>
      <dsp:spPr>
        <a:xfrm>
          <a:off x="96"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Introdução</a:t>
          </a:r>
        </a:p>
      </dsp:txBody>
      <dsp:txXfrm>
        <a:off x="234097" y="233998"/>
        <a:ext cx="792002" cy="468002"/>
      </dsp:txXfrm>
    </dsp:sp>
    <dsp:sp modelId="{CECD8D29-D387-41FF-B72E-230D4046701D}">
      <dsp:nvSpPr>
        <dsp:cNvPr id="0" name=""/>
        <dsp:cNvSpPr/>
      </dsp:nvSpPr>
      <dsp:spPr>
        <a:xfrm>
          <a:off x="1137169" y="223972"/>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Metodologia</a:t>
          </a:r>
        </a:p>
      </dsp:txBody>
      <dsp:txXfrm>
        <a:off x="1371170" y="223972"/>
        <a:ext cx="792002" cy="468002"/>
      </dsp:txXfrm>
    </dsp:sp>
    <dsp:sp modelId="{F8740FAD-7D57-490A-935B-2F7D082DDAAF}">
      <dsp:nvSpPr>
        <dsp:cNvPr id="0" name=""/>
        <dsp:cNvSpPr/>
      </dsp:nvSpPr>
      <dsp:spPr>
        <a:xfrm>
          <a:off x="2274241" y="206031"/>
          <a:ext cx="1547517" cy="523936"/>
        </a:xfrm>
        <a:prstGeom prst="chevron">
          <a:avLst/>
        </a:prstGeom>
        <a:solidFill>
          <a:schemeClr val="accent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pt-PT" sz="1200" b="1" kern="1200" dirty="0">
              <a:latin typeface="Segoe UI"/>
              <a:ea typeface="+mn-ea"/>
              <a:cs typeface="+mn-cs"/>
            </a:rPr>
            <a:t>Resultados</a:t>
          </a:r>
        </a:p>
      </dsp:txBody>
      <dsp:txXfrm>
        <a:off x="2536209" y="206031"/>
        <a:ext cx="1023581" cy="523936"/>
      </dsp:txXfrm>
    </dsp:sp>
    <dsp:sp modelId="{910D2491-6778-478E-9A4D-85436DA90D68}">
      <dsp:nvSpPr>
        <dsp:cNvPr id="0" name=""/>
        <dsp:cNvSpPr/>
      </dsp:nvSpPr>
      <dsp:spPr>
        <a:xfrm>
          <a:off x="3698826"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Discussão</a:t>
          </a:r>
        </a:p>
      </dsp:txBody>
      <dsp:txXfrm>
        <a:off x="3932827" y="233998"/>
        <a:ext cx="792002" cy="468002"/>
      </dsp:txXfrm>
    </dsp:sp>
    <dsp:sp modelId="{732D3181-187E-4A74-8A0C-349954F047C8}">
      <dsp:nvSpPr>
        <dsp:cNvPr id="0" name=""/>
        <dsp:cNvSpPr/>
      </dsp:nvSpPr>
      <dsp:spPr>
        <a:xfrm>
          <a:off x="4835898"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Conclusões</a:t>
          </a:r>
        </a:p>
      </dsp:txBody>
      <dsp:txXfrm>
        <a:off x="5069899" y="233998"/>
        <a:ext cx="792002" cy="46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C4118-05C0-43D8-967A-13AA48BF8ED0}">
      <dsp:nvSpPr>
        <dsp:cNvPr id="0" name=""/>
        <dsp:cNvSpPr/>
      </dsp:nvSpPr>
      <dsp:spPr>
        <a:xfrm>
          <a:off x="96"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Introdução</a:t>
          </a:r>
        </a:p>
      </dsp:txBody>
      <dsp:txXfrm>
        <a:off x="234097" y="233998"/>
        <a:ext cx="792002" cy="468002"/>
      </dsp:txXfrm>
    </dsp:sp>
    <dsp:sp modelId="{CECD8D29-D387-41FF-B72E-230D4046701D}">
      <dsp:nvSpPr>
        <dsp:cNvPr id="0" name=""/>
        <dsp:cNvSpPr/>
      </dsp:nvSpPr>
      <dsp:spPr>
        <a:xfrm>
          <a:off x="1137169" y="223972"/>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Metodologia</a:t>
          </a:r>
        </a:p>
      </dsp:txBody>
      <dsp:txXfrm>
        <a:off x="1371170" y="223972"/>
        <a:ext cx="792002" cy="468002"/>
      </dsp:txXfrm>
    </dsp:sp>
    <dsp:sp modelId="{F8740FAD-7D57-490A-935B-2F7D082DDAAF}">
      <dsp:nvSpPr>
        <dsp:cNvPr id="0" name=""/>
        <dsp:cNvSpPr/>
      </dsp:nvSpPr>
      <dsp:spPr>
        <a:xfrm>
          <a:off x="2274241" y="206031"/>
          <a:ext cx="1547517" cy="523936"/>
        </a:xfrm>
        <a:prstGeom prst="chevron">
          <a:avLst/>
        </a:prstGeom>
        <a:solidFill>
          <a:schemeClr val="accent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pt-PT" sz="1200" b="1" kern="1200" dirty="0">
              <a:latin typeface="Segoe UI"/>
              <a:ea typeface="+mn-ea"/>
              <a:cs typeface="+mn-cs"/>
            </a:rPr>
            <a:t>Resultados</a:t>
          </a:r>
        </a:p>
      </dsp:txBody>
      <dsp:txXfrm>
        <a:off x="2536209" y="206031"/>
        <a:ext cx="1023581" cy="523936"/>
      </dsp:txXfrm>
    </dsp:sp>
    <dsp:sp modelId="{910D2491-6778-478E-9A4D-85436DA90D68}">
      <dsp:nvSpPr>
        <dsp:cNvPr id="0" name=""/>
        <dsp:cNvSpPr/>
      </dsp:nvSpPr>
      <dsp:spPr>
        <a:xfrm>
          <a:off x="3698826"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Discussão</a:t>
          </a:r>
        </a:p>
      </dsp:txBody>
      <dsp:txXfrm>
        <a:off x="3932827" y="233998"/>
        <a:ext cx="792002" cy="468002"/>
      </dsp:txXfrm>
    </dsp:sp>
    <dsp:sp modelId="{732D3181-187E-4A74-8A0C-349954F047C8}">
      <dsp:nvSpPr>
        <dsp:cNvPr id="0" name=""/>
        <dsp:cNvSpPr/>
      </dsp:nvSpPr>
      <dsp:spPr>
        <a:xfrm>
          <a:off x="4835898" y="233998"/>
          <a:ext cx="1260004" cy="468002"/>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Conclusões</a:t>
          </a:r>
        </a:p>
      </dsp:txBody>
      <dsp:txXfrm>
        <a:off x="5069899" y="233998"/>
        <a:ext cx="792002" cy="46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C4118-05C0-43D8-967A-13AA48BF8ED0}">
      <dsp:nvSpPr>
        <dsp:cNvPr id="0" name=""/>
        <dsp:cNvSpPr/>
      </dsp:nvSpPr>
      <dsp:spPr>
        <a:xfrm>
          <a:off x="397" y="233999"/>
          <a:ext cx="1259997"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Introdução</a:t>
          </a:r>
        </a:p>
      </dsp:txBody>
      <dsp:txXfrm>
        <a:off x="234398" y="233999"/>
        <a:ext cx="791996" cy="468001"/>
      </dsp:txXfrm>
    </dsp:sp>
    <dsp:sp modelId="{CECD8D29-D387-41FF-B72E-230D4046701D}">
      <dsp:nvSpPr>
        <dsp:cNvPr id="0" name=""/>
        <dsp:cNvSpPr/>
      </dsp:nvSpPr>
      <dsp:spPr>
        <a:xfrm>
          <a:off x="1141480" y="199150"/>
          <a:ext cx="1530870" cy="518301"/>
        </a:xfrm>
        <a:prstGeom prst="chevron">
          <a:avLst/>
        </a:prstGeom>
        <a:solidFill>
          <a:schemeClr val="accent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pt-PT" sz="1200" b="1" kern="1200" dirty="0">
              <a:latin typeface="Segoe UI"/>
              <a:ea typeface="+mn-ea"/>
              <a:cs typeface="+mn-cs"/>
            </a:rPr>
            <a:t>Metodologia</a:t>
          </a:r>
        </a:p>
      </dsp:txBody>
      <dsp:txXfrm>
        <a:off x="1400631" y="199150"/>
        <a:ext cx="1012569" cy="518301"/>
      </dsp:txXfrm>
    </dsp:sp>
    <dsp:sp modelId="{F8740FAD-7D57-490A-935B-2F7D082DDAAF}">
      <dsp:nvSpPr>
        <dsp:cNvPr id="0" name=""/>
        <dsp:cNvSpPr/>
      </dsp:nvSpPr>
      <dsp:spPr>
        <a:xfrm>
          <a:off x="2553438" y="233999"/>
          <a:ext cx="1259997"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Resultados</a:t>
          </a:r>
        </a:p>
      </dsp:txBody>
      <dsp:txXfrm>
        <a:off x="2787439" y="233999"/>
        <a:ext cx="791996" cy="468001"/>
      </dsp:txXfrm>
    </dsp:sp>
    <dsp:sp modelId="{910D2491-6778-478E-9A4D-85436DA90D68}">
      <dsp:nvSpPr>
        <dsp:cNvPr id="0" name=""/>
        <dsp:cNvSpPr/>
      </dsp:nvSpPr>
      <dsp:spPr>
        <a:xfrm>
          <a:off x="3694521" y="233999"/>
          <a:ext cx="1259997"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Discussão</a:t>
          </a:r>
        </a:p>
      </dsp:txBody>
      <dsp:txXfrm>
        <a:off x="3928522" y="233999"/>
        <a:ext cx="791996" cy="468001"/>
      </dsp:txXfrm>
    </dsp:sp>
    <dsp:sp modelId="{732D3181-187E-4A74-8A0C-349954F047C8}">
      <dsp:nvSpPr>
        <dsp:cNvPr id="0" name=""/>
        <dsp:cNvSpPr/>
      </dsp:nvSpPr>
      <dsp:spPr>
        <a:xfrm>
          <a:off x="4835605" y="233999"/>
          <a:ext cx="1259997"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Conclusões</a:t>
          </a:r>
        </a:p>
      </dsp:txBody>
      <dsp:txXfrm>
        <a:off x="5069606" y="233999"/>
        <a:ext cx="791996" cy="4680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C4118-05C0-43D8-967A-13AA48BF8ED0}">
      <dsp:nvSpPr>
        <dsp:cNvPr id="0" name=""/>
        <dsp:cNvSpPr/>
      </dsp:nvSpPr>
      <dsp:spPr>
        <a:xfrm>
          <a:off x="397" y="233999"/>
          <a:ext cx="1259997"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Introdução</a:t>
          </a:r>
        </a:p>
      </dsp:txBody>
      <dsp:txXfrm>
        <a:off x="234398" y="233999"/>
        <a:ext cx="791996" cy="468001"/>
      </dsp:txXfrm>
    </dsp:sp>
    <dsp:sp modelId="{CECD8D29-D387-41FF-B72E-230D4046701D}">
      <dsp:nvSpPr>
        <dsp:cNvPr id="0" name=""/>
        <dsp:cNvSpPr/>
      </dsp:nvSpPr>
      <dsp:spPr>
        <a:xfrm>
          <a:off x="1141480" y="199150"/>
          <a:ext cx="1530870" cy="518301"/>
        </a:xfrm>
        <a:prstGeom prst="chevron">
          <a:avLst/>
        </a:prstGeom>
        <a:solidFill>
          <a:schemeClr val="accent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pt-PT" sz="1200" b="1" kern="1200" dirty="0">
              <a:latin typeface="Segoe UI"/>
              <a:ea typeface="+mn-ea"/>
              <a:cs typeface="+mn-cs"/>
            </a:rPr>
            <a:t>Metodologia</a:t>
          </a:r>
        </a:p>
      </dsp:txBody>
      <dsp:txXfrm>
        <a:off x="1400631" y="199150"/>
        <a:ext cx="1012569" cy="518301"/>
      </dsp:txXfrm>
    </dsp:sp>
    <dsp:sp modelId="{F8740FAD-7D57-490A-935B-2F7D082DDAAF}">
      <dsp:nvSpPr>
        <dsp:cNvPr id="0" name=""/>
        <dsp:cNvSpPr/>
      </dsp:nvSpPr>
      <dsp:spPr>
        <a:xfrm>
          <a:off x="2553438" y="233999"/>
          <a:ext cx="1259997"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Resultados</a:t>
          </a:r>
        </a:p>
      </dsp:txBody>
      <dsp:txXfrm>
        <a:off x="2787439" y="233999"/>
        <a:ext cx="791996" cy="468001"/>
      </dsp:txXfrm>
    </dsp:sp>
    <dsp:sp modelId="{910D2491-6778-478E-9A4D-85436DA90D68}">
      <dsp:nvSpPr>
        <dsp:cNvPr id="0" name=""/>
        <dsp:cNvSpPr/>
      </dsp:nvSpPr>
      <dsp:spPr>
        <a:xfrm>
          <a:off x="3694521" y="233999"/>
          <a:ext cx="1259997"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Discussão</a:t>
          </a:r>
        </a:p>
      </dsp:txBody>
      <dsp:txXfrm>
        <a:off x="3928522" y="233999"/>
        <a:ext cx="791996" cy="468001"/>
      </dsp:txXfrm>
    </dsp:sp>
    <dsp:sp modelId="{732D3181-187E-4A74-8A0C-349954F047C8}">
      <dsp:nvSpPr>
        <dsp:cNvPr id="0" name=""/>
        <dsp:cNvSpPr/>
      </dsp:nvSpPr>
      <dsp:spPr>
        <a:xfrm>
          <a:off x="4835605" y="233999"/>
          <a:ext cx="1259997"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Conclusões</a:t>
          </a:r>
        </a:p>
      </dsp:txBody>
      <dsp:txXfrm>
        <a:off x="5069606" y="233999"/>
        <a:ext cx="791996" cy="4680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C4118-05C0-43D8-967A-13AA48BF8ED0}">
      <dsp:nvSpPr>
        <dsp:cNvPr id="0" name=""/>
        <dsp:cNvSpPr/>
      </dsp:nvSpPr>
      <dsp:spPr>
        <a:xfrm>
          <a:off x="161" y="209841"/>
          <a:ext cx="1530146" cy="516316"/>
        </a:xfrm>
        <a:prstGeom prst="chevron">
          <a:avLst/>
        </a:prstGeom>
        <a:solidFill>
          <a:schemeClr val="accent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pt-PT" sz="1200" b="1" kern="1200" dirty="0">
              <a:latin typeface="Segoe UI"/>
              <a:ea typeface="+mn-ea"/>
              <a:cs typeface="+mn-cs"/>
            </a:rPr>
            <a:t>Introdução</a:t>
          </a:r>
          <a:endParaRPr lang="pt-PT" sz="1100" b="1" kern="1200" dirty="0">
            <a:latin typeface="Segoe UI"/>
            <a:ea typeface="+mn-ea"/>
            <a:cs typeface="+mn-cs"/>
          </a:endParaRPr>
        </a:p>
      </dsp:txBody>
      <dsp:txXfrm>
        <a:off x="258319" y="209841"/>
        <a:ext cx="1013830" cy="516316"/>
      </dsp:txXfrm>
    </dsp:sp>
    <dsp:sp modelId="{CECD8D29-D387-41FF-B72E-230D4046701D}">
      <dsp:nvSpPr>
        <dsp:cNvPr id="0" name=""/>
        <dsp:cNvSpPr/>
      </dsp:nvSpPr>
      <dsp:spPr>
        <a:xfrm>
          <a:off x="1411692" y="224324"/>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Metodologia</a:t>
          </a:r>
        </a:p>
      </dsp:txBody>
      <dsp:txXfrm>
        <a:off x="1645693" y="224324"/>
        <a:ext cx="791997" cy="468001"/>
      </dsp:txXfrm>
    </dsp:sp>
    <dsp:sp modelId="{F8740FAD-7D57-490A-935B-2F7D082DDAAF}">
      <dsp:nvSpPr>
        <dsp:cNvPr id="0" name=""/>
        <dsp:cNvSpPr/>
      </dsp:nvSpPr>
      <dsp:spPr>
        <a:xfrm>
          <a:off x="2553074"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Resultados</a:t>
          </a:r>
        </a:p>
      </dsp:txBody>
      <dsp:txXfrm>
        <a:off x="2787075" y="233999"/>
        <a:ext cx="791997" cy="468001"/>
      </dsp:txXfrm>
    </dsp:sp>
    <dsp:sp modelId="{910D2491-6778-478E-9A4D-85436DA90D68}">
      <dsp:nvSpPr>
        <dsp:cNvPr id="0" name=""/>
        <dsp:cNvSpPr/>
      </dsp:nvSpPr>
      <dsp:spPr>
        <a:xfrm>
          <a:off x="3694457"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Discussão</a:t>
          </a:r>
        </a:p>
      </dsp:txBody>
      <dsp:txXfrm>
        <a:off x="3928458" y="233999"/>
        <a:ext cx="791997" cy="468001"/>
      </dsp:txXfrm>
    </dsp:sp>
    <dsp:sp modelId="{732D3181-187E-4A74-8A0C-349954F047C8}">
      <dsp:nvSpPr>
        <dsp:cNvPr id="0" name=""/>
        <dsp:cNvSpPr/>
      </dsp:nvSpPr>
      <dsp:spPr>
        <a:xfrm>
          <a:off x="4835839"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Conclusões</a:t>
          </a:r>
        </a:p>
      </dsp:txBody>
      <dsp:txXfrm>
        <a:off x="5069840" y="233999"/>
        <a:ext cx="791997" cy="4680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C4118-05C0-43D8-967A-13AA48BF8ED0}">
      <dsp:nvSpPr>
        <dsp:cNvPr id="0" name=""/>
        <dsp:cNvSpPr/>
      </dsp:nvSpPr>
      <dsp:spPr>
        <a:xfrm>
          <a:off x="161" y="209841"/>
          <a:ext cx="1530146" cy="516316"/>
        </a:xfrm>
        <a:prstGeom prst="chevron">
          <a:avLst/>
        </a:prstGeom>
        <a:solidFill>
          <a:schemeClr val="accent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pt-PT" sz="1200" b="1" kern="1200" dirty="0">
              <a:latin typeface="Segoe UI"/>
              <a:ea typeface="+mn-ea"/>
              <a:cs typeface="+mn-cs"/>
            </a:rPr>
            <a:t>Introdução</a:t>
          </a:r>
          <a:endParaRPr lang="pt-PT" sz="1100" b="1" kern="1200" dirty="0">
            <a:latin typeface="Segoe UI"/>
            <a:ea typeface="+mn-ea"/>
            <a:cs typeface="+mn-cs"/>
          </a:endParaRPr>
        </a:p>
      </dsp:txBody>
      <dsp:txXfrm>
        <a:off x="258319" y="209841"/>
        <a:ext cx="1013830" cy="516316"/>
      </dsp:txXfrm>
    </dsp:sp>
    <dsp:sp modelId="{CECD8D29-D387-41FF-B72E-230D4046701D}">
      <dsp:nvSpPr>
        <dsp:cNvPr id="0" name=""/>
        <dsp:cNvSpPr/>
      </dsp:nvSpPr>
      <dsp:spPr>
        <a:xfrm>
          <a:off x="1411692" y="224324"/>
          <a:ext cx="1259998" cy="468001"/>
        </a:xfrm>
        <a:prstGeom prst="chevron">
          <a:avLst/>
        </a:prstGeom>
        <a:solidFill>
          <a:srgbClr val="D1A3A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Metodologia</a:t>
          </a:r>
        </a:p>
      </dsp:txBody>
      <dsp:txXfrm>
        <a:off x="1645693" y="224324"/>
        <a:ext cx="791997" cy="468001"/>
      </dsp:txXfrm>
    </dsp:sp>
    <dsp:sp modelId="{F8740FAD-7D57-490A-935B-2F7D082DDAAF}">
      <dsp:nvSpPr>
        <dsp:cNvPr id="0" name=""/>
        <dsp:cNvSpPr/>
      </dsp:nvSpPr>
      <dsp:spPr>
        <a:xfrm>
          <a:off x="2553074"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Resultados</a:t>
          </a:r>
        </a:p>
      </dsp:txBody>
      <dsp:txXfrm>
        <a:off x="2787075" y="233999"/>
        <a:ext cx="791997" cy="468001"/>
      </dsp:txXfrm>
    </dsp:sp>
    <dsp:sp modelId="{910D2491-6778-478E-9A4D-85436DA90D68}">
      <dsp:nvSpPr>
        <dsp:cNvPr id="0" name=""/>
        <dsp:cNvSpPr/>
      </dsp:nvSpPr>
      <dsp:spPr>
        <a:xfrm>
          <a:off x="3694457"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b="0" kern="1200" dirty="0">
              <a:latin typeface="Segoe UI"/>
              <a:ea typeface="+mn-ea"/>
              <a:cs typeface="+mn-cs"/>
            </a:rPr>
            <a:t>Discussão</a:t>
          </a:r>
        </a:p>
      </dsp:txBody>
      <dsp:txXfrm>
        <a:off x="3928458" y="233999"/>
        <a:ext cx="791997" cy="468001"/>
      </dsp:txXfrm>
    </dsp:sp>
    <dsp:sp modelId="{732D3181-187E-4A74-8A0C-349954F047C8}">
      <dsp:nvSpPr>
        <dsp:cNvPr id="0" name=""/>
        <dsp:cNvSpPr/>
      </dsp:nvSpPr>
      <dsp:spPr>
        <a:xfrm>
          <a:off x="4835839" y="233999"/>
          <a:ext cx="1259998" cy="468001"/>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PT" sz="900" kern="1200" dirty="0">
              <a:latin typeface="Segoe UI"/>
              <a:ea typeface="+mn-ea"/>
              <a:cs typeface="+mn-cs"/>
            </a:rPr>
            <a:t>Conclusões</a:t>
          </a:r>
        </a:p>
      </dsp:txBody>
      <dsp:txXfrm>
        <a:off x="5069840" y="233999"/>
        <a:ext cx="791997" cy="46800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98AD7-253D-4C81-88A6-74BF118C58E1}" type="datetimeFigureOut">
              <a:rPr lang="en-GB" smtClean="0"/>
              <a:t>08/09/2024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41B24-987A-4B39-AED5-01D1A537E503}" type="slidenum">
              <a:rPr lang="en-GB" smtClean="0"/>
              <a:t>‹#›</a:t>
            </a:fld>
            <a:endParaRPr lang="en-GB"/>
          </a:p>
        </p:txBody>
      </p:sp>
    </p:spTree>
    <p:extLst>
      <p:ext uri="{BB962C8B-B14F-4D97-AF65-F5344CB8AC3E}">
        <p14:creationId xmlns:p14="http://schemas.microsoft.com/office/powerpoint/2010/main" val="306361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 typeface="Arial" panose="020B0604020202020204" pitchFamily="34" charset="0"/>
              <a:buChar char="•"/>
            </a:pPr>
            <a:r>
              <a:rPr lang="pt-PT" sz="1200" kern="100" dirty="0">
                <a:effectLst/>
                <a:latin typeface="Calibri" panose="020F0502020204030204" pitchFamily="34" charset="0"/>
                <a:ea typeface="Calibri" panose="020F0502020204030204" pitchFamily="34" charset="0"/>
                <a:cs typeface="Times New Roman" panose="02020603050405020304" pitchFamily="18" charset="0"/>
              </a:rPr>
              <a:t>Boa tarde</a:t>
            </a:r>
          </a:p>
          <a:p>
            <a:pPr marL="171450" indent="-171450">
              <a:lnSpc>
                <a:spcPct val="107000"/>
              </a:lnSpc>
              <a:spcAft>
                <a:spcPts val="800"/>
              </a:spcAft>
              <a:buFont typeface="Arial" panose="020B0604020202020204" pitchFamily="34" charset="0"/>
              <a:buChar char="•"/>
            </a:pPr>
            <a:r>
              <a:rPr lang="pt-PT" sz="1200" kern="100" dirty="0">
                <a:effectLst/>
                <a:latin typeface="Calibri" panose="020F0502020204030204" pitchFamily="34" charset="0"/>
                <a:ea typeface="Calibri" panose="020F0502020204030204" pitchFamily="34" charset="0"/>
                <a:cs typeface="Times New Roman" panose="02020603050405020304" pitchFamily="18" charset="0"/>
              </a:rPr>
              <a:t>Agradecer a presença dos elementos do júri, família, amigos e colegas.</a:t>
            </a:r>
          </a:p>
          <a:p>
            <a:pPr marL="171450" indent="-171450">
              <a:lnSpc>
                <a:spcPct val="107000"/>
              </a:lnSpc>
              <a:spcAft>
                <a:spcPts val="800"/>
              </a:spcAft>
              <a:buFont typeface="Arial" panose="020B0604020202020204" pitchFamily="34" charset="0"/>
              <a:buChar char="•"/>
            </a:pPr>
            <a:r>
              <a:rPr lang="pt-PT" sz="1200" kern="100" dirty="0">
                <a:effectLst/>
                <a:latin typeface="Calibri" panose="020F0502020204030204" pitchFamily="34" charset="0"/>
                <a:ea typeface="Calibri" panose="020F0502020204030204" pitchFamily="34" charset="0"/>
                <a:cs typeface="Times New Roman" panose="02020603050405020304" pitchFamily="18" charset="0"/>
              </a:rPr>
              <a:t>“</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Multi-Parametric Risk Assessment of the Sea Level Rise: the case study of Ria Formosa (Algarve)”</a:t>
            </a:r>
          </a:p>
          <a:p>
            <a:pPr marL="171450" indent="-171450">
              <a:lnSpc>
                <a:spcPct val="107000"/>
              </a:lnSpc>
              <a:spcAft>
                <a:spcPts val="800"/>
              </a:spcAft>
              <a:buFont typeface="Arial" panose="020B0604020202020204" pitchFamily="34" charset="0"/>
              <a:buChar char="•"/>
            </a:pPr>
            <a:r>
              <a:rPr lang="en-GB" sz="1200" kern="100" noProof="0" dirty="0">
                <a:effectLst/>
                <a:latin typeface="Calibri" panose="020F0502020204030204" pitchFamily="34" charset="0"/>
                <a:ea typeface="Calibri" panose="020F0502020204030204" pitchFamily="34" charset="0"/>
                <a:cs typeface="Times New Roman" panose="02020603050405020304" pitchFamily="18" charset="0"/>
              </a:rPr>
              <a:t>E</a:t>
            </a:r>
            <a:r>
              <a:rPr lang="pt-PT" sz="1200" kern="100" noProof="0" dirty="0">
                <a:effectLst/>
                <a:latin typeface="Calibri" panose="020F0502020204030204" pitchFamily="34" charset="0"/>
                <a:ea typeface="Calibri" panose="020F0502020204030204" pitchFamily="34" charset="0"/>
                <a:cs typeface="Times New Roman" panose="02020603050405020304" pitchFamily="18" charset="0"/>
              </a:rPr>
              <a:t>m português</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pt-BR" sz="1200" kern="100" dirty="0">
                <a:effectLst/>
                <a:latin typeface="Calibri" panose="020F0502020204030204" pitchFamily="34" charset="0"/>
                <a:ea typeface="Calibri" panose="020F0502020204030204" pitchFamily="34" charset="0"/>
                <a:cs typeface="Times New Roman" panose="02020603050405020304" pitchFamily="18" charset="0"/>
              </a:rPr>
              <a:t>Avaliação de Risco Multi-Paramétrico da Subida do Nível do Mar: o caso de estudo da Ria Formosa (Algarve)</a:t>
            </a:r>
          </a:p>
          <a:p>
            <a:pPr>
              <a:lnSpc>
                <a:spcPct val="107000"/>
              </a:lnSpc>
              <a:spcAft>
                <a:spcPts val="800"/>
              </a:spcAft>
            </a:pPr>
            <a:endParaRPr lang="pt-PT" dirty="0"/>
          </a:p>
        </p:txBody>
      </p:sp>
      <p:sp>
        <p:nvSpPr>
          <p:cNvPr id="4" name="Slide Number Placeholder 3"/>
          <p:cNvSpPr>
            <a:spLocks noGrp="1"/>
          </p:cNvSpPr>
          <p:nvPr>
            <p:ph type="sldNum" sz="quarter" idx="5"/>
          </p:nvPr>
        </p:nvSpPr>
        <p:spPr/>
        <p:txBody>
          <a:bodyPr/>
          <a:lstStyle/>
          <a:p>
            <a:fld id="{43841B24-987A-4B39-AED5-01D1A537E503}" type="slidenum">
              <a:rPr lang="en-GB" smtClean="0"/>
              <a:t>1</a:t>
            </a:fld>
            <a:endParaRPr lang="en-GB" dirty="0"/>
          </a:p>
        </p:txBody>
      </p:sp>
    </p:spTree>
    <p:extLst>
      <p:ext uri="{BB962C8B-B14F-4D97-AF65-F5344CB8AC3E}">
        <p14:creationId xmlns:p14="http://schemas.microsoft.com/office/powerpoint/2010/main" val="571835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área de estudo - Ria Formosa, Algarve, sul de Portugal.</a:t>
            </a:r>
          </a:p>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Não é uma “ria”</a:t>
            </a:r>
          </a:p>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Sistema lagunar protegido por ilhas barreira intercaladas por barras, que podem ser vistas nesta imagem.</a:t>
            </a:r>
          </a:p>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Estende-se ao longo de 60 km, </a:t>
            </a:r>
          </a:p>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Parque natural tem uma área total de 180 km2, 84 km2 correspondem a área intermareal, 12 km2 permanentemente submersos.</a:t>
            </a:r>
          </a:p>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Principalmente influenciado pela maré oceânica. A agitação marítima na região apresenta ondas com 1 m de altura significativa, sendo que as ondas com &gt;3 m de altura representam menos de 2% do total.</a:t>
            </a:r>
          </a:p>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Zona com elevada morfodinâmica – algumas ilhas estão em crescimento, o sistema esta numa fase de migração na direção interior. Algumas das barras são instáveis e tendem a fechar.</a:t>
            </a:r>
          </a:p>
        </p:txBody>
      </p:sp>
      <p:sp>
        <p:nvSpPr>
          <p:cNvPr id="4" name="Slide Number Placeholder 3"/>
          <p:cNvSpPr>
            <a:spLocks noGrp="1"/>
          </p:cNvSpPr>
          <p:nvPr>
            <p:ph type="sldNum" sz="quarter" idx="5"/>
          </p:nvPr>
        </p:nvSpPr>
        <p:spPr/>
        <p:txBody>
          <a:bodyPr/>
          <a:lstStyle/>
          <a:p>
            <a:fld id="{43841B24-987A-4B39-AED5-01D1A537E503}" type="slidenum">
              <a:rPr lang="en-GB" smtClean="0"/>
              <a:t>10</a:t>
            </a:fld>
            <a:endParaRPr lang="en-GB"/>
          </a:p>
        </p:txBody>
      </p:sp>
    </p:spTree>
    <p:extLst>
      <p:ext uri="{BB962C8B-B14F-4D97-AF65-F5344CB8AC3E}">
        <p14:creationId xmlns:p14="http://schemas.microsoft.com/office/powerpoint/2010/main" val="2993412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Características socioeconómicas da região</a:t>
            </a:r>
          </a:p>
          <a:p>
            <a:pPr marL="171450" indent="-171450">
              <a:buFont typeface="Arial" panose="020B0604020202020204" pitchFamily="34" charset="0"/>
              <a:buChar char="•"/>
            </a:pPr>
            <a:r>
              <a:rPr lang="pt-PT" dirty="0"/>
              <a:t>12 freguesias, que correspondem a 5 concelhos – Loulé. Faro, Olhão, Tavira e VRSA.</a:t>
            </a:r>
          </a:p>
          <a:p>
            <a:pPr marL="171450" indent="-171450">
              <a:buFont typeface="Arial" panose="020B0604020202020204" pitchFamily="34" charset="0"/>
              <a:buChar char="•"/>
            </a:pPr>
            <a:r>
              <a:rPr lang="pt-PT" dirty="0"/>
              <a:t>A população residente (Censos 2021) - 140 mil pessoas, duplica ou triplica em alguns locais durante o verão</a:t>
            </a:r>
          </a:p>
          <a:p>
            <a:pPr marL="171450" indent="-171450">
              <a:buFont typeface="Arial" panose="020B0604020202020204" pitchFamily="34" charset="0"/>
              <a:buChar char="•"/>
            </a:pPr>
            <a:r>
              <a:rPr lang="pt-PT" dirty="0"/>
              <a:t>Principal atividade económica da região e o turismo</a:t>
            </a:r>
          </a:p>
          <a:p>
            <a:pPr marL="171450" indent="-171450">
              <a:buFont typeface="Arial" panose="020B0604020202020204" pitchFamily="34" charset="0"/>
              <a:buChar char="•"/>
            </a:pPr>
            <a:r>
              <a:rPr lang="pt-PT" dirty="0"/>
              <a:t>Grande importância a pesca e aquicultura.</a:t>
            </a:r>
          </a:p>
          <a:p>
            <a:pPr marL="171450" indent="-171450">
              <a:buFont typeface="Arial" panose="020B0604020202020204" pitchFamily="34" charset="0"/>
              <a:buChar char="•"/>
            </a:pPr>
            <a:r>
              <a:rPr lang="pt-PT" dirty="0"/>
              <a:t>Infraestruturas cruciais na zona costeira, incluindo o Aeroporto de Faro e varias outras marinas e portos que suportam atividades económicas e turísticas.</a:t>
            </a:r>
          </a:p>
        </p:txBody>
      </p:sp>
      <p:sp>
        <p:nvSpPr>
          <p:cNvPr id="4" name="Slide Number Placeholder 3"/>
          <p:cNvSpPr>
            <a:spLocks noGrp="1"/>
          </p:cNvSpPr>
          <p:nvPr>
            <p:ph type="sldNum" sz="quarter" idx="5"/>
          </p:nvPr>
        </p:nvSpPr>
        <p:spPr/>
        <p:txBody>
          <a:bodyPr/>
          <a:lstStyle/>
          <a:p>
            <a:fld id="{43841B24-987A-4B39-AED5-01D1A537E503}" type="slidenum">
              <a:rPr lang="en-GB" smtClean="0"/>
              <a:t>11</a:t>
            </a:fld>
            <a:endParaRPr lang="en-GB"/>
          </a:p>
        </p:txBody>
      </p:sp>
    </p:spTree>
    <p:extLst>
      <p:ext uri="{BB962C8B-B14F-4D97-AF65-F5344CB8AC3E}">
        <p14:creationId xmlns:p14="http://schemas.microsoft.com/office/powerpoint/2010/main" val="577221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Ecológicas</a:t>
            </a:r>
          </a:p>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Ria Formosa é rica em biodiversidade, incluindo espécies importantes de aves, peixes, e flora costeira.</a:t>
            </a:r>
          </a:p>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A lagoa é caracterizada pela presença de ecossistemas Intermareais: Raso de Maré, Baixo e Alto Sapal. Existem também dunas nas ilhas barreira</a:t>
            </a:r>
          </a:p>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Ecossistemas fornecem serviços cruciais para a população, como proteção costeira, filtragem de água, armazenamento de carbono.</a:t>
            </a:r>
          </a:p>
          <a:p>
            <a:pPr marL="171450" indent="-171450">
              <a:spcAft>
                <a:spcPts val="1800"/>
              </a:spcAft>
              <a:buClr>
                <a:srgbClr val="EBC594"/>
              </a:buClr>
              <a:buFont typeface="Arial" panose="020B0604020202020204" pitchFamily="34" charset="0"/>
              <a:buChar char="•"/>
            </a:pPr>
            <a:r>
              <a:rPr lang="pt-PT" sz="1200" noProof="0" dirty="0">
                <a:solidFill>
                  <a:prstClr val="black"/>
                </a:solidFill>
                <a:latin typeface="Segoe UI"/>
              </a:rPr>
              <a:t>Sistema sob pressão devido à subida do nível do mar mas também pela ocupação humana e turismo, em particular nas ilhas barreira.</a:t>
            </a:r>
            <a:endParaRPr lang="pt-PT" noProof="0" dirty="0"/>
          </a:p>
        </p:txBody>
      </p:sp>
      <p:sp>
        <p:nvSpPr>
          <p:cNvPr id="4" name="Slide Number Placeholder 3"/>
          <p:cNvSpPr>
            <a:spLocks noGrp="1"/>
          </p:cNvSpPr>
          <p:nvPr>
            <p:ph type="sldNum" sz="quarter" idx="5"/>
          </p:nvPr>
        </p:nvSpPr>
        <p:spPr/>
        <p:txBody>
          <a:bodyPr/>
          <a:lstStyle/>
          <a:p>
            <a:fld id="{43841B24-987A-4B39-AED5-01D1A537E503}" type="slidenum">
              <a:rPr lang="en-GB" smtClean="0"/>
              <a:t>12</a:t>
            </a:fld>
            <a:endParaRPr lang="en-GB"/>
          </a:p>
        </p:txBody>
      </p:sp>
    </p:spTree>
    <p:extLst>
      <p:ext uri="{BB962C8B-B14F-4D97-AF65-F5344CB8AC3E}">
        <p14:creationId xmlns:p14="http://schemas.microsoft.com/office/powerpoint/2010/main" val="1862140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Passando agora à metodologia</a:t>
            </a:r>
          </a:p>
        </p:txBody>
      </p:sp>
      <p:sp>
        <p:nvSpPr>
          <p:cNvPr id="4" name="Slide Number Placeholder 3"/>
          <p:cNvSpPr>
            <a:spLocks noGrp="1"/>
          </p:cNvSpPr>
          <p:nvPr>
            <p:ph type="sldNum" sz="quarter" idx="5"/>
          </p:nvPr>
        </p:nvSpPr>
        <p:spPr/>
        <p:txBody>
          <a:bodyPr/>
          <a:lstStyle/>
          <a:p>
            <a:fld id="{43841B24-987A-4B39-AED5-01D1A537E503}" type="slidenum">
              <a:rPr lang="en-GB" smtClean="0"/>
              <a:t>13</a:t>
            </a:fld>
            <a:endParaRPr lang="en-GB"/>
          </a:p>
        </p:txBody>
      </p:sp>
    </p:spTree>
    <p:extLst>
      <p:ext uri="{BB962C8B-B14F-4D97-AF65-F5344CB8AC3E}">
        <p14:creationId xmlns:p14="http://schemas.microsoft.com/office/powerpoint/2010/main" val="3534776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Breve síntese do fluxo de trabalho que foi seguido até chegar ao Risco Multi-paramétrico. </a:t>
            </a:r>
          </a:p>
          <a:p>
            <a:pPr marL="171450" indent="-171450">
              <a:buFont typeface="Arial" panose="020B0604020202020204" pitchFamily="34" charset="0"/>
              <a:buChar char="•"/>
            </a:pPr>
            <a:r>
              <a:rPr lang="pt-PT" dirty="0"/>
              <a:t>Dados de altimetria foram utilizados para criar um modelo digital de terreno para o ano de referencia (2010)</a:t>
            </a:r>
          </a:p>
          <a:p>
            <a:pPr marL="171450" indent="-171450">
              <a:buFont typeface="Arial" panose="020B0604020202020204" pitchFamily="34" charset="0"/>
              <a:buChar char="•"/>
            </a:pPr>
            <a:r>
              <a:rPr lang="pt-PT" dirty="0"/>
              <a:t>Manipulado através de dois algoritmos que permitem simular o assoreamento e a erosão, utilizado também os dados de marés, de forma a obter um MDT simulado para o ano de 2100. </a:t>
            </a:r>
          </a:p>
          <a:p>
            <a:pPr marL="171450" indent="-171450">
              <a:buFont typeface="Arial" panose="020B0604020202020204" pitchFamily="34" charset="0"/>
              <a:buChar char="•"/>
            </a:pPr>
            <a:r>
              <a:rPr lang="pt-PT" dirty="0"/>
              <a:t>Dados de marés permitem obter os níveis de perigosidade, que combinados com o MDT 2100 resultam no índice de vulnerabilidade física.</a:t>
            </a:r>
          </a:p>
          <a:p>
            <a:pPr marL="171450" indent="-171450">
              <a:buFont typeface="Arial" panose="020B0604020202020204" pitchFamily="34" charset="0"/>
              <a:buChar char="•"/>
            </a:pPr>
            <a:r>
              <a:rPr lang="pt-PT" dirty="0"/>
              <a:t>vulnerabilidade ambiental foram também utilizados os limites Intermareais, assim como informação resultante de um questionário a especialistas.</a:t>
            </a:r>
          </a:p>
          <a:p>
            <a:pPr marL="171450" indent="-171450">
              <a:buFont typeface="Arial" panose="020B0604020202020204" pitchFamily="34" charset="0"/>
              <a:buChar char="•"/>
            </a:pPr>
            <a:r>
              <a:rPr lang="pt-PT" dirty="0"/>
              <a:t>vulnerabilidade socioeconómica resultou da combinação e normalização de camadas de informação socioeconómica como a densidade populacional ou o uso do solo.</a:t>
            </a:r>
          </a:p>
          <a:p>
            <a:pPr marL="171450" indent="-171450">
              <a:buFont typeface="Arial" panose="020B0604020202020204" pitchFamily="34" charset="0"/>
              <a:buChar char="•"/>
            </a:pPr>
            <a:r>
              <a:rPr lang="pt-PT" dirty="0"/>
              <a:t>Risco Multi-paramétrico é o resultado final</a:t>
            </a:r>
          </a:p>
        </p:txBody>
      </p:sp>
      <p:sp>
        <p:nvSpPr>
          <p:cNvPr id="4" name="Slide Number Placeholder 3"/>
          <p:cNvSpPr>
            <a:spLocks noGrp="1"/>
          </p:cNvSpPr>
          <p:nvPr>
            <p:ph type="sldNum" sz="quarter" idx="5"/>
          </p:nvPr>
        </p:nvSpPr>
        <p:spPr/>
        <p:txBody>
          <a:bodyPr/>
          <a:lstStyle/>
          <a:p>
            <a:fld id="{43841B24-987A-4B39-AED5-01D1A537E503}" type="slidenum">
              <a:rPr lang="en-GB" smtClean="0"/>
              <a:t>14</a:t>
            </a:fld>
            <a:endParaRPr lang="en-GB"/>
          </a:p>
        </p:txBody>
      </p:sp>
    </p:spTree>
    <p:extLst>
      <p:ext uri="{BB962C8B-B14F-4D97-AF65-F5344CB8AC3E}">
        <p14:creationId xmlns:p14="http://schemas.microsoft.com/office/powerpoint/2010/main" val="271290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De seguida vou mostrar alguns passos mais detalhados do processamento assim como os resultados obtidos em cada fase.</a:t>
            </a:r>
          </a:p>
        </p:txBody>
      </p:sp>
      <p:sp>
        <p:nvSpPr>
          <p:cNvPr id="4" name="Slide Number Placeholder 3"/>
          <p:cNvSpPr>
            <a:spLocks noGrp="1"/>
          </p:cNvSpPr>
          <p:nvPr>
            <p:ph type="sldNum" sz="quarter" idx="5"/>
          </p:nvPr>
        </p:nvSpPr>
        <p:spPr/>
        <p:txBody>
          <a:bodyPr/>
          <a:lstStyle/>
          <a:p>
            <a:fld id="{43841B24-987A-4B39-AED5-01D1A537E503}" type="slidenum">
              <a:rPr lang="en-GB" smtClean="0"/>
              <a:t>15</a:t>
            </a:fld>
            <a:endParaRPr lang="en-GB"/>
          </a:p>
        </p:txBody>
      </p:sp>
    </p:spTree>
    <p:extLst>
      <p:ext uri="{BB962C8B-B14F-4D97-AF65-F5344CB8AC3E}">
        <p14:creationId xmlns:p14="http://schemas.microsoft.com/office/powerpoint/2010/main" val="3151785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Determinação do cenário de inundação extrema, resultou da analise da mare astronómica, dados de agitação marítima, sobrelevação da mare e do modelo de subida do nível médio do mar RCP 8.5 do IPCC adaptado à costa sul de Portugal.</a:t>
            </a:r>
          </a:p>
          <a:p>
            <a:pPr marL="171450" indent="-171450">
              <a:buFont typeface="Arial" panose="020B0604020202020204" pitchFamily="34" charset="0"/>
              <a:buChar char="•"/>
            </a:pPr>
            <a:r>
              <a:rPr lang="pt-PT" dirty="0"/>
              <a:t>Estes dados permitem obter uma tabela de probabilidade dos vários níveis de inundação extrema, sendo que existe uma diferenciação entre as águas interiores (lagoa), sujeitas a um regime de maré mais moderado, e o sistema de ilhas barreira, onde a agitação marítima é mais elevada e pode existir galgamento da orla costeira.</a:t>
            </a:r>
          </a:p>
        </p:txBody>
      </p:sp>
      <p:sp>
        <p:nvSpPr>
          <p:cNvPr id="4" name="Slide Number Placeholder 3"/>
          <p:cNvSpPr>
            <a:spLocks noGrp="1"/>
          </p:cNvSpPr>
          <p:nvPr>
            <p:ph type="sldNum" sz="quarter" idx="5"/>
          </p:nvPr>
        </p:nvSpPr>
        <p:spPr/>
        <p:txBody>
          <a:bodyPr/>
          <a:lstStyle/>
          <a:p>
            <a:fld id="{43841B24-987A-4B39-AED5-01D1A537E503}" type="slidenum">
              <a:rPr lang="en-GB" smtClean="0"/>
              <a:t>16</a:t>
            </a:fld>
            <a:endParaRPr lang="en-GB"/>
          </a:p>
        </p:txBody>
      </p:sp>
    </p:spTree>
    <p:extLst>
      <p:ext uri="{BB962C8B-B14F-4D97-AF65-F5344CB8AC3E}">
        <p14:creationId xmlns:p14="http://schemas.microsoft.com/office/powerpoint/2010/main" val="3106052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O MDT para o ano de refer</a:t>
            </a:r>
            <a:r>
              <a:rPr lang="pt-PT" dirty="0">
                <a:latin typeface="Segoe UI Light" panose="020B0502040204020203" pitchFamily="34" charset="0"/>
                <a:cs typeface="Segoe UI Light" panose="020B0502040204020203" pitchFamily="34" charset="0"/>
              </a:rPr>
              <a:t>ê</a:t>
            </a:r>
            <a:r>
              <a:rPr lang="pt-PT" dirty="0"/>
              <a:t>ncia criado a partir de dados altimétricos da DGT. </a:t>
            </a:r>
          </a:p>
          <a:p>
            <a:pPr marL="171450" indent="-171450">
              <a:buFont typeface="Arial" panose="020B0604020202020204" pitchFamily="34" charset="0"/>
              <a:buChar char="•"/>
            </a:pPr>
            <a:r>
              <a:rPr lang="pt-PT" dirty="0"/>
              <a:t>Utilizando este MDT foi feita uma segmentação de zonas, separando a área das ilhas barreira da área interior da lagoa.</a:t>
            </a:r>
          </a:p>
          <a:p>
            <a:pPr marL="171450" indent="-171450">
              <a:buFont typeface="Arial" panose="020B0604020202020204" pitchFamily="34" charset="0"/>
              <a:buChar char="•"/>
            </a:pPr>
            <a:r>
              <a:rPr lang="pt-PT" dirty="0"/>
              <a:t>Nas ilhas barreira foi aplicado um algoritmo adaptado do método paramétrico semiautomático de recuo do perfil topográfico da costa, adaptado de Antunes (2017) e Santo (2022) utilizando as taxas de erosão costeira determinadas por Lira </a:t>
            </a:r>
            <a:r>
              <a:rPr lang="pt-PT" dirty="0" err="1"/>
              <a:t>et</a:t>
            </a:r>
            <a:r>
              <a:rPr lang="pt-PT" dirty="0"/>
              <a:t> al. (2016) e a aceleração da subida do nível medio do mar.</a:t>
            </a:r>
          </a:p>
          <a:p>
            <a:pPr marL="171450" indent="-171450">
              <a:buFont typeface="Arial" panose="020B0604020202020204" pitchFamily="34" charset="0"/>
              <a:buChar char="•"/>
            </a:pPr>
            <a:r>
              <a:rPr lang="pt-PT" dirty="0"/>
              <a:t>Lagoa - primeiro determinados os limites Intermareais de cada ecossistema, sendo depois aplicado um algoritmo de taxas de assoreamento descriminadas por ecossistema, metodologia adaptada de </a:t>
            </a:r>
            <a:r>
              <a:rPr lang="pt-PT" dirty="0" err="1"/>
              <a:t>Inacio</a:t>
            </a:r>
            <a:r>
              <a:rPr lang="pt-PT" dirty="0"/>
              <a:t> (2017) e Ferreira (2022).</a:t>
            </a:r>
          </a:p>
          <a:p>
            <a:pPr marL="171450" indent="-171450">
              <a:buFont typeface="Arial" panose="020B0604020202020204" pitchFamily="34" charset="0"/>
              <a:buChar char="•"/>
            </a:pPr>
            <a:r>
              <a:rPr lang="pt-PT" dirty="0"/>
              <a:t>Após processamento as duas secções são novamente juntas para criar o MDT de 2100.</a:t>
            </a:r>
          </a:p>
        </p:txBody>
      </p:sp>
      <p:sp>
        <p:nvSpPr>
          <p:cNvPr id="4" name="Slide Number Placeholder 3"/>
          <p:cNvSpPr>
            <a:spLocks noGrp="1"/>
          </p:cNvSpPr>
          <p:nvPr>
            <p:ph type="sldNum" sz="quarter" idx="5"/>
          </p:nvPr>
        </p:nvSpPr>
        <p:spPr/>
        <p:txBody>
          <a:bodyPr/>
          <a:lstStyle/>
          <a:p>
            <a:fld id="{43841B24-987A-4B39-AED5-01D1A537E503}" type="slidenum">
              <a:rPr lang="en-GB" smtClean="0"/>
              <a:t>17</a:t>
            </a:fld>
            <a:endParaRPr lang="en-GB"/>
          </a:p>
        </p:txBody>
      </p:sp>
    </p:spTree>
    <p:extLst>
      <p:ext uri="{BB962C8B-B14F-4D97-AF65-F5344CB8AC3E}">
        <p14:creationId xmlns:p14="http://schemas.microsoft.com/office/powerpoint/2010/main" val="2816241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Os níveis de perigosidade são utilizados para reclassificar o modelo digital de terreno de 2100 de forma a obter o índice de vulnerabilidade física. </a:t>
            </a:r>
          </a:p>
          <a:p>
            <a:pPr marL="171450" indent="-171450">
              <a:buFont typeface="Arial" panose="020B0604020202020204" pitchFamily="34" charset="0"/>
              <a:buChar char="•"/>
            </a:pPr>
            <a:r>
              <a:rPr lang="pt-PT" dirty="0"/>
              <a:t>Os níveis de galgamento são utilizados nas ilhas barreira enquanto os valores para as aguas interiores são utilizados no resto da lagoa.</a:t>
            </a:r>
          </a:p>
        </p:txBody>
      </p:sp>
      <p:sp>
        <p:nvSpPr>
          <p:cNvPr id="4" name="Slide Number Placeholder 3"/>
          <p:cNvSpPr>
            <a:spLocks noGrp="1"/>
          </p:cNvSpPr>
          <p:nvPr>
            <p:ph type="sldNum" sz="quarter" idx="5"/>
          </p:nvPr>
        </p:nvSpPr>
        <p:spPr/>
        <p:txBody>
          <a:bodyPr/>
          <a:lstStyle/>
          <a:p>
            <a:fld id="{43841B24-987A-4B39-AED5-01D1A537E503}" type="slidenum">
              <a:rPr lang="en-GB" smtClean="0"/>
              <a:t>18</a:t>
            </a:fld>
            <a:endParaRPr lang="en-GB"/>
          </a:p>
        </p:txBody>
      </p:sp>
    </p:spTree>
    <p:extLst>
      <p:ext uri="{BB962C8B-B14F-4D97-AF65-F5344CB8AC3E}">
        <p14:creationId xmlns:p14="http://schemas.microsoft.com/office/powerpoint/2010/main" val="495081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Suscetibilidade socioeconómica, a metodologia utilizada envolveu a reclassificação e normalização de camadas de informação sobre densidade populacional, infraestruturas, rede de transportes, áreas ecológicas e uso do solo, de diversas fontes de dados abertos, como a DGT, o Open Street </a:t>
            </a:r>
            <a:r>
              <a:rPr lang="pt-PT" dirty="0" err="1"/>
              <a:t>Maps</a:t>
            </a:r>
            <a:r>
              <a:rPr lang="pt-PT" dirty="0"/>
              <a:t> e os Censos 2021. </a:t>
            </a:r>
          </a:p>
          <a:p>
            <a:pPr marL="171450" indent="-171450">
              <a:buFont typeface="Arial" panose="020B0604020202020204" pitchFamily="34" charset="0"/>
              <a:buChar char="•"/>
            </a:pPr>
            <a:r>
              <a:rPr lang="pt-PT" dirty="0"/>
              <a:t>O processamento é necessário principalmente para garantir que as diversas fontes de dados podem ser combinadas. </a:t>
            </a:r>
          </a:p>
          <a:p>
            <a:pPr marL="171450" indent="-171450">
              <a:buFont typeface="Arial" panose="020B0604020202020204" pitchFamily="34" charset="0"/>
              <a:buChar char="•"/>
            </a:pPr>
            <a:r>
              <a:rPr lang="pt-PT" dirty="0"/>
              <a:t>A formula utilizada para obter o índice de suscetibilidade resulta de um estudo realizado por Antunes </a:t>
            </a:r>
            <a:r>
              <a:rPr lang="pt-PT" dirty="0" err="1"/>
              <a:t>et</a:t>
            </a:r>
            <a:r>
              <a:rPr lang="pt-PT" dirty="0"/>
              <a:t> al. (2019) para a câmara municipal de Loulé, sendo que foi utilizada sem alteração devido à proximidade e/ou sobreposição das áreas de estudo.</a:t>
            </a:r>
          </a:p>
        </p:txBody>
      </p:sp>
      <p:sp>
        <p:nvSpPr>
          <p:cNvPr id="4" name="Slide Number Placeholder 3"/>
          <p:cNvSpPr>
            <a:spLocks noGrp="1"/>
          </p:cNvSpPr>
          <p:nvPr>
            <p:ph type="sldNum" sz="quarter" idx="5"/>
          </p:nvPr>
        </p:nvSpPr>
        <p:spPr/>
        <p:txBody>
          <a:bodyPr/>
          <a:lstStyle/>
          <a:p>
            <a:fld id="{43841B24-987A-4B39-AED5-01D1A537E503}" type="slidenum">
              <a:rPr lang="en-GB" smtClean="0"/>
              <a:t>19</a:t>
            </a:fld>
            <a:endParaRPr lang="en-GB"/>
          </a:p>
        </p:txBody>
      </p:sp>
    </p:spTree>
    <p:extLst>
      <p:ext uri="{BB962C8B-B14F-4D97-AF65-F5344CB8AC3E}">
        <p14:creationId xmlns:p14="http://schemas.microsoft.com/office/powerpoint/2010/main" val="5716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Sumário</a:t>
            </a:r>
          </a:p>
          <a:p>
            <a:pPr marL="171450" indent="-171450">
              <a:buFont typeface="Arial" panose="020B0604020202020204" pitchFamily="34" charset="0"/>
              <a:buChar char="•"/>
            </a:pPr>
            <a:r>
              <a:rPr lang="pt-PT" dirty="0"/>
              <a:t>Introdução aos temas abordados na tese e à área de estudo</a:t>
            </a:r>
          </a:p>
          <a:p>
            <a:pPr marL="171450" indent="-171450">
              <a:buFont typeface="Arial" panose="020B0604020202020204" pitchFamily="34" charset="0"/>
              <a:buChar char="•"/>
            </a:pPr>
            <a:r>
              <a:rPr lang="pt-PT" dirty="0"/>
              <a:t>Síntese da metodologia adotada</a:t>
            </a:r>
          </a:p>
          <a:p>
            <a:pPr marL="171450" indent="-171450">
              <a:buFont typeface="Arial" panose="020B0604020202020204" pitchFamily="34" charset="0"/>
              <a:buChar char="•"/>
            </a:pPr>
            <a:r>
              <a:rPr lang="pt-PT" dirty="0"/>
              <a:t>Processamento e os resultados obtidos para cada um dos parâmetros que vão compor o índice de risco multi-paramétrico</a:t>
            </a:r>
          </a:p>
          <a:p>
            <a:pPr marL="171450" indent="-171450">
              <a:buFont typeface="Arial" panose="020B0604020202020204" pitchFamily="34" charset="0"/>
              <a:buChar char="•"/>
            </a:pPr>
            <a:r>
              <a:rPr lang="pt-PT" dirty="0"/>
              <a:t>Discussão sobre os dados obtidos em cada uma das analises</a:t>
            </a:r>
          </a:p>
          <a:p>
            <a:pPr marL="171450" indent="-171450">
              <a:buFont typeface="Arial" panose="020B0604020202020204" pitchFamily="34" charset="0"/>
              <a:buChar char="•"/>
            </a:pPr>
            <a:r>
              <a:rPr lang="pt-PT" dirty="0"/>
              <a:t>Conclusões do projeto e recomendações futuras.</a:t>
            </a:r>
          </a:p>
        </p:txBody>
      </p:sp>
      <p:sp>
        <p:nvSpPr>
          <p:cNvPr id="4" name="Slide Number Placeholder 3"/>
          <p:cNvSpPr>
            <a:spLocks noGrp="1"/>
          </p:cNvSpPr>
          <p:nvPr>
            <p:ph type="sldNum" sz="quarter" idx="5"/>
          </p:nvPr>
        </p:nvSpPr>
        <p:spPr/>
        <p:txBody>
          <a:bodyPr/>
          <a:lstStyle/>
          <a:p>
            <a:fld id="{43841B24-987A-4B39-AED5-01D1A537E503}" type="slidenum">
              <a:rPr lang="en-GB" smtClean="0"/>
              <a:t>2</a:t>
            </a:fld>
            <a:endParaRPr lang="en-GB"/>
          </a:p>
        </p:txBody>
      </p:sp>
    </p:spTree>
    <p:extLst>
      <p:ext uri="{BB962C8B-B14F-4D97-AF65-F5344CB8AC3E}">
        <p14:creationId xmlns:p14="http://schemas.microsoft.com/office/powerpoint/2010/main" val="350388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Dano adaptado do mesmo estudo</a:t>
            </a:r>
          </a:p>
          <a:p>
            <a:pPr marL="171450" indent="-171450">
              <a:buFont typeface="Arial" panose="020B0604020202020204" pitchFamily="34" charset="0"/>
              <a:buChar char="•"/>
            </a:pPr>
            <a:r>
              <a:rPr lang="pt-PT" dirty="0"/>
              <a:t>Necessário algumas alterações</a:t>
            </a:r>
          </a:p>
          <a:p>
            <a:pPr marL="171450" indent="-171450">
              <a:buFont typeface="Arial" panose="020B0604020202020204" pitchFamily="34" charset="0"/>
              <a:buChar char="•"/>
            </a:pPr>
            <a:r>
              <a:rPr lang="pt-PT" dirty="0"/>
              <a:t>Dano é calculado por unidade estatística (BGRI) tendo em conta o B, A, CA – designa se a BGRI se destina a habitação, terreno ou misto, CL – refere-se ao zonamento determinado pela autoridade tributaria e o CQ, que indica a idade media dos edifícios na BGRI.</a:t>
            </a:r>
          </a:p>
          <a:p>
            <a:pPr marL="171450" indent="-171450">
              <a:buFont typeface="Arial" panose="020B0604020202020204" pitchFamily="34" charset="0"/>
              <a:buChar char="•"/>
            </a:pPr>
            <a:r>
              <a:rPr lang="pt-PT" dirty="0"/>
              <a:t>Todos estes valores são de acesso livre, Censos 2021, do Diário da Republica, da AT.</a:t>
            </a:r>
          </a:p>
          <a:p>
            <a:pPr marL="171450" indent="-171450">
              <a:buFont typeface="Arial" panose="020B0604020202020204" pitchFamily="34" charset="0"/>
              <a:buChar char="•"/>
            </a:pPr>
            <a:r>
              <a:rPr lang="pt-PT" dirty="0"/>
              <a:t>Valores patrimoniais totais de cada BGRI, ou seja, o dano máximo.</a:t>
            </a:r>
          </a:p>
          <a:p>
            <a:pPr marL="171450" indent="-171450">
              <a:buFont typeface="Arial" panose="020B0604020202020204" pitchFamily="34" charset="0"/>
              <a:buChar char="•"/>
            </a:pPr>
            <a:r>
              <a:rPr lang="pt-PT" dirty="0"/>
              <a:t>Considerando os níveis de perigosidade obtidos pelo índice de vulnerabilidade física, dano ponderado que permite uma visão mais realística do potencial de dano na região, permite considerar diferentes níveis de impacto consoante a percentagem de área da BGRI que é vulnerável para cada nível de perigosidade.</a:t>
            </a:r>
          </a:p>
          <a:p>
            <a:pPr marL="171450" indent="-171450">
              <a:buFont typeface="Arial" panose="020B0604020202020204" pitchFamily="34" charset="0"/>
              <a:buChar char="•"/>
            </a:pPr>
            <a:r>
              <a:rPr lang="pt-PT" dirty="0"/>
              <a:t>Esta ponderação de dano faz parte de um conjunto de produtos que foram realizados em parceria com a APA no âmbito do </a:t>
            </a:r>
            <a:r>
              <a:rPr lang="pt-BR" dirty="0"/>
              <a:t>Roteiro Nacional para a Adaptação 2100</a:t>
            </a:r>
            <a:endParaRPr lang="pt-PT" dirty="0"/>
          </a:p>
        </p:txBody>
      </p:sp>
      <p:sp>
        <p:nvSpPr>
          <p:cNvPr id="4" name="Slide Number Placeholder 3"/>
          <p:cNvSpPr>
            <a:spLocks noGrp="1"/>
          </p:cNvSpPr>
          <p:nvPr>
            <p:ph type="sldNum" sz="quarter" idx="5"/>
          </p:nvPr>
        </p:nvSpPr>
        <p:spPr/>
        <p:txBody>
          <a:bodyPr/>
          <a:lstStyle/>
          <a:p>
            <a:fld id="{43841B24-987A-4B39-AED5-01D1A537E503}" type="slidenum">
              <a:rPr lang="en-GB" smtClean="0"/>
              <a:t>20</a:t>
            </a:fld>
            <a:endParaRPr lang="en-GB"/>
          </a:p>
        </p:txBody>
      </p:sp>
    </p:spTree>
    <p:extLst>
      <p:ext uri="{BB962C8B-B14F-4D97-AF65-F5344CB8AC3E}">
        <p14:creationId xmlns:p14="http://schemas.microsoft.com/office/powerpoint/2010/main" val="3048372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A suscetibilidade e o dano socioeconómicos são combinados para determinar o índice de vulnerabilidade socioeconómica. </a:t>
            </a:r>
          </a:p>
          <a:p>
            <a:pPr marL="171450" indent="-171450">
              <a:buFont typeface="Arial" panose="020B0604020202020204" pitchFamily="34" charset="0"/>
              <a:buChar char="•"/>
            </a:pPr>
            <a:r>
              <a:rPr lang="pt-PT" dirty="0"/>
              <a:t>Neste caso foi utilizada uma media ponderada dando 60% de peso ao índice de dano e 40% de peso ao índice de suscetibilidade, seguindo mais uma vez o trabalho desenvolvido por Antunes </a:t>
            </a:r>
            <a:r>
              <a:rPr lang="pt-PT" dirty="0" err="1"/>
              <a:t>et</a:t>
            </a:r>
            <a:r>
              <a:rPr lang="pt-PT" dirty="0"/>
              <a:t> al. 2019.</a:t>
            </a:r>
          </a:p>
        </p:txBody>
      </p:sp>
      <p:sp>
        <p:nvSpPr>
          <p:cNvPr id="4" name="Slide Number Placeholder 3"/>
          <p:cNvSpPr>
            <a:spLocks noGrp="1"/>
          </p:cNvSpPr>
          <p:nvPr>
            <p:ph type="sldNum" sz="quarter" idx="5"/>
          </p:nvPr>
        </p:nvSpPr>
        <p:spPr/>
        <p:txBody>
          <a:bodyPr/>
          <a:lstStyle/>
          <a:p>
            <a:fld id="{43841B24-987A-4B39-AED5-01D1A537E503}" type="slidenum">
              <a:rPr lang="en-GB" smtClean="0"/>
              <a:t>21</a:t>
            </a:fld>
            <a:endParaRPr lang="en-GB"/>
          </a:p>
        </p:txBody>
      </p:sp>
    </p:spTree>
    <p:extLst>
      <p:ext uri="{BB962C8B-B14F-4D97-AF65-F5344CB8AC3E}">
        <p14:creationId xmlns:p14="http://schemas.microsoft.com/office/powerpoint/2010/main" val="435320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Determinar a suscetibilidade ambiental foi necessário criar uma classificação dos ecossistemas presentes na Ria Formosa utilizando os limites dos ecossistemas. </a:t>
            </a:r>
          </a:p>
          <a:p>
            <a:pPr marL="171450" indent="-171450">
              <a:buFont typeface="Arial" panose="020B0604020202020204" pitchFamily="34" charset="0"/>
              <a:buChar char="•"/>
            </a:pPr>
            <a:r>
              <a:rPr lang="pt-PT" dirty="0"/>
              <a:t>A determinação destes limites é feita de acordo com as tabelas de mares de Faro, associando o tempo de submersão característico de cada ecossistema a uma fase correspondente do ciclo de marés para diferenciar os vários limites. Houve também a necessidade de digitalizar a localização do cordão dunar.</a:t>
            </a:r>
          </a:p>
          <a:p>
            <a:pPr marL="171450" indent="-171450">
              <a:buFont typeface="Arial" panose="020B0604020202020204" pitchFamily="34" charset="0"/>
              <a:buChar char="•"/>
            </a:pPr>
            <a:r>
              <a:rPr lang="pt-PT" dirty="0"/>
              <a:t>A suscetibilidade ambiental surge da reclassificação de cada um destes ecossistemas face à sua capacidade de adaptação à subida do nível do mar: as dunas são mais facilmente destruídas devido ao seu posicionamento, o alto e baixo sapal têm tendência a passar para o limite intermareal imediatamente inferior (</a:t>
            </a:r>
            <a:r>
              <a:rPr lang="pt-PT" dirty="0" err="1"/>
              <a:t>ie</a:t>
            </a:r>
            <a:r>
              <a:rPr lang="pt-PT" dirty="0"/>
              <a:t>. alto sapal torna-se baixo sapal, baixo sapal torna-se raso de maré) enquanto o raso de maré e a área submersa são menos afetados.</a:t>
            </a:r>
          </a:p>
        </p:txBody>
      </p:sp>
      <p:sp>
        <p:nvSpPr>
          <p:cNvPr id="4" name="Slide Number Placeholder 3"/>
          <p:cNvSpPr>
            <a:spLocks noGrp="1"/>
          </p:cNvSpPr>
          <p:nvPr>
            <p:ph type="sldNum" sz="quarter" idx="5"/>
          </p:nvPr>
        </p:nvSpPr>
        <p:spPr/>
        <p:txBody>
          <a:bodyPr/>
          <a:lstStyle/>
          <a:p>
            <a:fld id="{43841B24-987A-4B39-AED5-01D1A537E503}" type="slidenum">
              <a:rPr lang="en-GB" smtClean="0"/>
              <a:t>22</a:t>
            </a:fld>
            <a:endParaRPr lang="en-GB"/>
          </a:p>
        </p:txBody>
      </p:sp>
    </p:spTree>
    <p:extLst>
      <p:ext uri="{BB962C8B-B14F-4D97-AF65-F5344CB8AC3E}">
        <p14:creationId xmlns:p14="http://schemas.microsoft.com/office/powerpoint/2010/main" val="4234677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sz="1000" dirty="0"/>
              <a:t>Calcular o dano ambiental foi realizado um inquérito a especialistas em diversos ramos de biologia</a:t>
            </a:r>
          </a:p>
          <a:p>
            <a:pPr marL="171450" indent="-171450">
              <a:buFont typeface="Arial" panose="020B0604020202020204" pitchFamily="34" charset="0"/>
              <a:buChar char="•"/>
            </a:pPr>
            <a:r>
              <a:rPr lang="pt-PT" sz="1000" dirty="0"/>
              <a:t>Pedido para atribuir um valor a cada ecossistema baseado nos serviços que este proporciona aos seres humanos.</a:t>
            </a:r>
          </a:p>
          <a:p>
            <a:pPr marL="171450" indent="-171450">
              <a:buFont typeface="Arial" panose="020B0604020202020204" pitchFamily="34" charset="0"/>
              <a:buChar char="•"/>
            </a:pPr>
            <a:r>
              <a:rPr lang="pt-PT" dirty="0"/>
              <a:t>Serviços de Ecossistemas são: </a:t>
            </a:r>
          </a:p>
          <a:p>
            <a:pPr marL="171450" indent="-171450">
              <a:buFont typeface="Arial" panose="020B0604020202020204" pitchFamily="34" charset="0"/>
              <a:buChar char="•"/>
            </a:pPr>
            <a:r>
              <a:rPr lang="pt-BR" dirty="0"/>
              <a:t>Serviços de </a:t>
            </a:r>
            <a:r>
              <a:rPr lang="pt-BR" b="1" dirty="0"/>
              <a:t>Regulação</a:t>
            </a:r>
            <a:r>
              <a:rPr lang="pt-BR" dirty="0"/>
              <a:t> – relacionados com a regulação dos processos naturais, por exemplo a purificação do ar, a filtragem da água, captura de carbono</a:t>
            </a:r>
          </a:p>
          <a:p>
            <a:pPr marL="171450" indent="-171450">
              <a:buFont typeface="Arial" panose="020B0604020202020204" pitchFamily="34" charset="0"/>
              <a:buChar char="•"/>
            </a:pPr>
            <a:r>
              <a:rPr lang="pt-BR" dirty="0"/>
              <a:t>Serviços de Provisão</a:t>
            </a:r>
            <a:r>
              <a:rPr lang="pt-BR" b="1" i="0" dirty="0">
                <a:solidFill>
                  <a:srgbClr val="373737"/>
                </a:solidFill>
                <a:effectLst/>
                <a:latin typeface="Lato" panose="020F0502020204030204" pitchFamily="34" charset="0"/>
              </a:rPr>
              <a:t> ou Aprovisionamento</a:t>
            </a:r>
            <a:r>
              <a:rPr lang="pt-BR" dirty="0"/>
              <a:t> – </a:t>
            </a:r>
            <a:r>
              <a:rPr lang="pt-BR" b="0" i="0" dirty="0">
                <a:solidFill>
                  <a:srgbClr val="5D6A6F"/>
                </a:solidFill>
                <a:effectLst/>
                <a:latin typeface="proxima-nova"/>
              </a:rPr>
              <a:t>produção de alimentos e de matérias-primas pelo ecossistema</a:t>
            </a:r>
          </a:p>
          <a:p>
            <a:pPr marL="171450" indent="-171450">
              <a:buFont typeface="Arial" panose="020B0604020202020204" pitchFamily="34" charset="0"/>
              <a:buChar char="•"/>
            </a:pPr>
            <a:r>
              <a:rPr lang="pt-BR" dirty="0"/>
              <a:t>Serviços Culturais – benefícios obtidos quando em proximidade com a natureza p. ex. em atividades recreativas ou turismo.</a:t>
            </a:r>
          </a:p>
          <a:p>
            <a:pPr marL="171450" indent="-171450">
              <a:buFont typeface="Arial" panose="020B0604020202020204" pitchFamily="34" charset="0"/>
              <a:buChar char="•"/>
            </a:pPr>
            <a:r>
              <a:rPr lang="pt-BR" dirty="0"/>
              <a:t>Serviços de Suporte – relacionados com os processos do ecossistema e que mantêm todos os outros serviços, como o ciclo de nutrientes</a:t>
            </a:r>
          </a:p>
          <a:p>
            <a:pPr marL="171450" indent="-171450">
              <a:buFont typeface="Arial" panose="020B0604020202020204" pitchFamily="34" charset="0"/>
              <a:buChar char="•"/>
            </a:pPr>
            <a:r>
              <a:rPr lang="pt-BR" sz="1000" dirty="0"/>
              <a:t>Os resultados deste inquerito permitiram atribuir um “valor” a cada um dos ecossistemas</a:t>
            </a:r>
            <a:endParaRPr lang="pt-PT" sz="1000" dirty="0"/>
          </a:p>
        </p:txBody>
      </p:sp>
      <p:sp>
        <p:nvSpPr>
          <p:cNvPr id="4" name="Slide Number Placeholder 3"/>
          <p:cNvSpPr>
            <a:spLocks noGrp="1"/>
          </p:cNvSpPr>
          <p:nvPr>
            <p:ph type="sldNum" sz="quarter" idx="5"/>
          </p:nvPr>
        </p:nvSpPr>
        <p:spPr/>
        <p:txBody>
          <a:bodyPr/>
          <a:lstStyle/>
          <a:p>
            <a:fld id="{43841B24-987A-4B39-AED5-01D1A537E503}" type="slidenum">
              <a:rPr lang="en-GB" smtClean="0"/>
              <a:t>23</a:t>
            </a:fld>
            <a:endParaRPr lang="en-GB"/>
          </a:p>
        </p:txBody>
      </p:sp>
    </p:spTree>
    <p:extLst>
      <p:ext uri="{BB962C8B-B14F-4D97-AF65-F5344CB8AC3E}">
        <p14:creationId xmlns:p14="http://schemas.microsoft.com/office/powerpoint/2010/main" val="415310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Calcular o dano os limites Intermareais foram calculados para 2100</a:t>
            </a:r>
          </a:p>
          <a:p>
            <a:pPr marL="171450" indent="-171450">
              <a:buFont typeface="Arial" panose="020B0604020202020204" pitchFamily="34" charset="0"/>
              <a:buChar char="•"/>
            </a:pPr>
            <a:r>
              <a:rPr lang="pt-PT" dirty="0"/>
              <a:t>Adicionando aos valores de 2010 +0.884 m, a previsão de SNMM até 2100 de acordo com o RCP 8.5.</a:t>
            </a:r>
          </a:p>
          <a:p>
            <a:pPr marL="171450" indent="-171450">
              <a:buFont typeface="Arial" panose="020B0604020202020204" pitchFamily="34" charset="0"/>
              <a:buChar char="•"/>
            </a:pPr>
            <a:r>
              <a:rPr lang="pt-PT" dirty="0"/>
              <a:t>Criar uma classificação dos ecossistemas para 2100, além da já obtida classificação para 2010. </a:t>
            </a:r>
          </a:p>
          <a:p>
            <a:pPr marL="171450" indent="-171450">
              <a:buFont typeface="Arial" panose="020B0604020202020204" pitchFamily="34" charset="0"/>
              <a:buChar char="•"/>
            </a:pPr>
            <a:r>
              <a:rPr lang="pt-PT" dirty="0"/>
              <a:t>A estes ecossistemas foram atribuídos os valores resultantes do inquérito aos especialistas, sendo que o dano ambiental resultou da subtração dessa reclassificação entre 2100 e 2010. </a:t>
            </a:r>
          </a:p>
          <a:p>
            <a:pPr marL="171450" indent="-171450">
              <a:buFont typeface="Arial" panose="020B0604020202020204" pitchFamily="34" charset="0"/>
              <a:buChar char="•"/>
            </a:pPr>
            <a:r>
              <a:rPr lang="pt-PT" dirty="0"/>
              <a:t>Esta figura representa os danos ambientais de acordo com essa classificação, sendo que a verde existe um ganho de valor e a vermelho uma perda de valor ecológico.</a:t>
            </a:r>
          </a:p>
        </p:txBody>
      </p:sp>
      <p:sp>
        <p:nvSpPr>
          <p:cNvPr id="4" name="Slide Number Placeholder 3"/>
          <p:cNvSpPr>
            <a:spLocks noGrp="1"/>
          </p:cNvSpPr>
          <p:nvPr>
            <p:ph type="sldNum" sz="quarter" idx="5"/>
          </p:nvPr>
        </p:nvSpPr>
        <p:spPr/>
        <p:txBody>
          <a:bodyPr/>
          <a:lstStyle/>
          <a:p>
            <a:fld id="{43841B24-987A-4B39-AED5-01D1A537E503}" type="slidenum">
              <a:rPr lang="en-GB" smtClean="0"/>
              <a:t>24</a:t>
            </a:fld>
            <a:endParaRPr lang="en-GB"/>
          </a:p>
        </p:txBody>
      </p:sp>
    </p:spTree>
    <p:extLst>
      <p:ext uri="{BB962C8B-B14F-4D97-AF65-F5344CB8AC3E}">
        <p14:creationId xmlns:p14="http://schemas.microsoft.com/office/powerpoint/2010/main" val="2637384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PT" dirty="0"/>
              <a:t>A suscetibilidade e o dano ambientais são depois combinados para determinar o índice de vulnerabilidade ambiental.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PT" dirty="0"/>
              <a:t>Ao contrario do estudo socioeconómico não existe literatura de refer</a:t>
            </a:r>
            <a:r>
              <a:rPr lang="pt-PT" dirty="0">
                <a:latin typeface="Segoe UI Light" panose="020B0502040204020203" pitchFamily="34" charset="0"/>
                <a:cs typeface="Segoe UI Light" panose="020B0502040204020203" pitchFamily="34" charset="0"/>
              </a:rPr>
              <a:t>ê</a:t>
            </a:r>
            <a:r>
              <a:rPr lang="pt-PT" dirty="0"/>
              <a:t>ncia para este índice e como tal foi considerado igual peso para os índices de suscetibilidade e dano.</a:t>
            </a:r>
          </a:p>
          <a:p>
            <a:endParaRPr lang="pt-PT" dirty="0"/>
          </a:p>
        </p:txBody>
      </p:sp>
      <p:sp>
        <p:nvSpPr>
          <p:cNvPr id="4" name="Slide Number Placeholder 3"/>
          <p:cNvSpPr>
            <a:spLocks noGrp="1"/>
          </p:cNvSpPr>
          <p:nvPr>
            <p:ph type="sldNum" sz="quarter" idx="5"/>
          </p:nvPr>
        </p:nvSpPr>
        <p:spPr/>
        <p:txBody>
          <a:bodyPr/>
          <a:lstStyle/>
          <a:p>
            <a:fld id="{43841B24-987A-4B39-AED5-01D1A537E503}" type="slidenum">
              <a:rPr lang="en-GB" smtClean="0"/>
              <a:t>25</a:t>
            </a:fld>
            <a:endParaRPr lang="en-GB"/>
          </a:p>
        </p:txBody>
      </p:sp>
    </p:spTree>
    <p:extLst>
      <p:ext uri="{BB962C8B-B14F-4D97-AF65-F5344CB8AC3E}">
        <p14:creationId xmlns:p14="http://schemas.microsoft.com/office/powerpoint/2010/main" val="3767269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O Índice de Risco Multi-paramétrico surge então da combinação dos vários índices obtidos ao longo do processamento. </a:t>
            </a:r>
          </a:p>
          <a:p>
            <a:pPr marL="171450" indent="-171450">
              <a:buFont typeface="Arial" panose="020B0604020202020204" pitchFamily="34" charset="0"/>
              <a:buChar char="•"/>
            </a:pPr>
            <a:r>
              <a:rPr lang="pt-PT" dirty="0"/>
              <a:t>Os índices de vulnerabilidade socioeconómica e ambiental são combinados para obter um índice de vulnerabilidade multi-paramétrico, no qual foram consideradas três formulas diferentes de agregar os dados, e tendo sido decidido que o método do valor máximo entre os dois índices iria ser utilizado por representar melhor a interação entre a área natural e a área urbanizada, em particular nas ilhas barreira.</a:t>
            </a:r>
          </a:p>
          <a:p>
            <a:pPr marL="171450" indent="-171450">
              <a:buFont typeface="Arial" panose="020B0604020202020204" pitchFamily="34" charset="0"/>
              <a:buChar char="•"/>
            </a:pPr>
            <a:r>
              <a:rPr lang="pt-PT" dirty="0"/>
              <a:t>O índice de vulnerabilidade multi-paramétrico foi combinado com o índice de vulnerabilidade física para obter o índice de risco multi-paramétrico.</a:t>
            </a:r>
          </a:p>
        </p:txBody>
      </p:sp>
      <p:sp>
        <p:nvSpPr>
          <p:cNvPr id="4" name="Slide Number Placeholder 3"/>
          <p:cNvSpPr>
            <a:spLocks noGrp="1"/>
          </p:cNvSpPr>
          <p:nvPr>
            <p:ph type="sldNum" sz="quarter" idx="5"/>
          </p:nvPr>
        </p:nvSpPr>
        <p:spPr/>
        <p:txBody>
          <a:bodyPr/>
          <a:lstStyle/>
          <a:p>
            <a:fld id="{43841B24-987A-4B39-AED5-01D1A537E503}" type="slidenum">
              <a:rPr lang="en-GB" smtClean="0"/>
              <a:t>26</a:t>
            </a:fld>
            <a:endParaRPr lang="en-GB"/>
          </a:p>
        </p:txBody>
      </p:sp>
    </p:spTree>
    <p:extLst>
      <p:ext uri="{BB962C8B-B14F-4D97-AF65-F5344CB8AC3E}">
        <p14:creationId xmlns:p14="http://schemas.microsoft.com/office/powerpoint/2010/main" val="645649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Vou passar então agora à analise de alguns dos resultados obtidos em cada fase do projeto</a:t>
            </a:r>
          </a:p>
        </p:txBody>
      </p:sp>
      <p:sp>
        <p:nvSpPr>
          <p:cNvPr id="4" name="Slide Number Placeholder 3"/>
          <p:cNvSpPr>
            <a:spLocks noGrp="1"/>
          </p:cNvSpPr>
          <p:nvPr>
            <p:ph type="sldNum" sz="quarter" idx="5"/>
          </p:nvPr>
        </p:nvSpPr>
        <p:spPr/>
        <p:txBody>
          <a:bodyPr/>
          <a:lstStyle/>
          <a:p>
            <a:fld id="{43841B24-987A-4B39-AED5-01D1A537E503}" type="slidenum">
              <a:rPr lang="en-GB" smtClean="0"/>
              <a:t>27</a:t>
            </a:fld>
            <a:endParaRPr lang="en-GB"/>
          </a:p>
        </p:txBody>
      </p:sp>
    </p:spTree>
    <p:extLst>
      <p:ext uri="{BB962C8B-B14F-4D97-AF65-F5344CB8AC3E}">
        <p14:creationId xmlns:p14="http://schemas.microsoft.com/office/powerpoint/2010/main" val="325154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noProof="0" dirty="0"/>
              <a:t>Diferença entre os MDT de 2010 e 2100, aumento da área totalmente submersa de 5.58km2.</a:t>
            </a:r>
          </a:p>
          <a:p>
            <a:pPr marL="171450" indent="-171450">
              <a:buFont typeface="Arial" panose="020B0604020202020204" pitchFamily="34" charset="0"/>
              <a:buChar char="•"/>
            </a:pPr>
            <a:r>
              <a:rPr lang="pt-PT" noProof="0" dirty="0" err="1"/>
              <a:t>Fig</a:t>
            </a:r>
            <a:r>
              <a:rPr lang="pt-PT" noProof="0" dirty="0"/>
              <a:t> da esquerda podemos observar a linha de costa nas duas épocas – a vermelho a linha de costa em 2010 e a azul a linha de costa em 2100. </a:t>
            </a:r>
          </a:p>
          <a:p>
            <a:pPr marL="171450" indent="-171450">
              <a:buFont typeface="Arial" panose="020B0604020202020204" pitchFamily="34" charset="0"/>
              <a:buChar char="•"/>
            </a:pPr>
            <a:r>
              <a:rPr lang="pt-PT" noProof="0" dirty="0"/>
              <a:t>É visível um recuo da linha de costa na maioria dos locais.</a:t>
            </a:r>
          </a:p>
          <a:p>
            <a:pPr marL="171450" indent="-171450">
              <a:buFont typeface="Arial" panose="020B0604020202020204" pitchFamily="34" charset="0"/>
              <a:buChar char="•"/>
            </a:pPr>
            <a:r>
              <a:rPr lang="pt-PT" noProof="0" dirty="0"/>
              <a:t>Usando as ferramentas de analise do ArcGIS a linha de costa das ilhas barreira foi segmentada em intervalos de 10 m, resultando no histograma visível na figura do lado direito. Embora a linha de costa esteja a avançar em alguns locais, como a ilha da Barreta, a maior parte da costa está a recuar.</a:t>
            </a:r>
          </a:p>
          <a:p>
            <a:pPr marL="171450" indent="-171450">
              <a:buFont typeface="Arial" panose="020B0604020202020204" pitchFamily="34" charset="0"/>
              <a:buChar char="•"/>
            </a:pPr>
            <a:r>
              <a:rPr lang="pt-PT" noProof="0" dirty="0"/>
              <a:t>Os dados obtidos indicam uma taxa media de recuo da linha de costa de aproximadamente 0.16 m/ano, um aumento de 0.05 m/ano quando comparado com os dados obtidos de Lira </a:t>
            </a:r>
            <a:r>
              <a:rPr lang="pt-PT" noProof="0" dirty="0" err="1"/>
              <a:t>et</a:t>
            </a:r>
            <a:r>
              <a:rPr lang="pt-PT" noProof="0" dirty="0"/>
              <a:t> al. (2016). Devido às limitações do algoritmo de erosão é possível que este valor seja ainda mais elevado.</a:t>
            </a:r>
          </a:p>
        </p:txBody>
      </p:sp>
      <p:sp>
        <p:nvSpPr>
          <p:cNvPr id="4" name="Slide Number Placeholder 3"/>
          <p:cNvSpPr>
            <a:spLocks noGrp="1"/>
          </p:cNvSpPr>
          <p:nvPr>
            <p:ph type="sldNum" sz="quarter" idx="5"/>
          </p:nvPr>
        </p:nvSpPr>
        <p:spPr/>
        <p:txBody>
          <a:bodyPr/>
          <a:lstStyle/>
          <a:p>
            <a:fld id="{43841B24-987A-4B39-AED5-01D1A537E503}" type="slidenum">
              <a:rPr lang="en-GB" smtClean="0"/>
              <a:t>28</a:t>
            </a:fld>
            <a:endParaRPr lang="en-GB"/>
          </a:p>
        </p:txBody>
      </p:sp>
    </p:spTree>
    <p:extLst>
      <p:ext uri="{BB962C8B-B14F-4D97-AF65-F5344CB8AC3E}">
        <p14:creationId xmlns:p14="http://schemas.microsoft.com/office/powerpoint/2010/main" val="1615919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noProof="0" dirty="0"/>
              <a:t>Censos de 2021 + SVI e PVI -&gt; elementos expostos em cada freguesia.</a:t>
            </a:r>
          </a:p>
          <a:p>
            <a:pPr marL="171450" indent="-171450">
              <a:buFont typeface="Arial" panose="020B0604020202020204" pitchFamily="34" charset="0"/>
              <a:buChar char="•"/>
            </a:pPr>
            <a:r>
              <a:rPr lang="pt-PT" noProof="0" dirty="0" err="1"/>
              <a:t>Fig</a:t>
            </a:r>
            <a:r>
              <a:rPr lang="pt-PT" noProof="0" dirty="0"/>
              <a:t> podemos ver o numero de edifícios e residentes vulneráveis em cada uma das freguesias, % de área vulnerável em cada freguesia e o dano ponderado potencial. </a:t>
            </a:r>
          </a:p>
          <a:p>
            <a:pPr marL="171450" indent="-171450">
              <a:buFont typeface="Arial" panose="020B0604020202020204" pitchFamily="34" charset="0"/>
              <a:buChar char="•"/>
            </a:pPr>
            <a:r>
              <a:rPr lang="pt-PT" noProof="0" dirty="0"/>
              <a:t>Algumas figuras particularmente relevantes estão nesta tabela. As freguesias representativas do top 3 de figuras mais elevadas para cada parâmetro estudado. O total diz respeito a toda a região.</a:t>
            </a:r>
          </a:p>
          <a:p>
            <a:pPr marL="171450" indent="-171450">
              <a:buFont typeface="Arial" panose="020B0604020202020204" pitchFamily="34" charset="0"/>
              <a:buChar char="•"/>
            </a:pPr>
            <a:r>
              <a:rPr lang="pt-PT" noProof="0" dirty="0"/>
              <a:t>Olhão é a freguesia onde o impacto da SNMM é mais critico, estando no topo de todas as variáveis consideradas. Faro consta também do top 3 para todas as variáveis.</a:t>
            </a:r>
          </a:p>
          <a:p>
            <a:pPr marL="171450" indent="-171450">
              <a:buFont typeface="Arial" panose="020B0604020202020204" pitchFamily="34" charset="0"/>
              <a:buChar char="•"/>
            </a:pPr>
            <a:r>
              <a:rPr lang="pt-PT" noProof="0" dirty="0"/>
              <a:t>área de estudo inclui grandes centros de população, ligada a atividades económicas que dependem da RF. </a:t>
            </a:r>
          </a:p>
          <a:p>
            <a:pPr marL="171450" indent="-171450">
              <a:buFont typeface="Arial" panose="020B0604020202020204" pitchFamily="34" charset="0"/>
              <a:buChar char="•"/>
            </a:pPr>
            <a:r>
              <a:rPr lang="pt-PT" noProof="0" dirty="0"/>
              <a:t>Vulnerabilidade das populações irá continuar a piorar tendo em conta o possível colapso do sistema de ilhas barreira devido ao recuo da linha de costa e à erosão das dunas. </a:t>
            </a:r>
          </a:p>
        </p:txBody>
      </p:sp>
      <p:sp>
        <p:nvSpPr>
          <p:cNvPr id="4" name="Slide Number Placeholder 3"/>
          <p:cNvSpPr>
            <a:spLocks noGrp="1"/>
          </p:cNvSpPr>
          <p:nvPr>
            <p:ph type="sldNum" sz="quarter" idx="5"/>
          </p:nvPr>
        </p:nvSpPr>
        <p:spPr/>
        <p:txBody>
          <a:bodyPr/>
          <a:lstStyle/>
          <a:p>
            <a:fld id="{43841B24-987A-4B39-AED5-01D1A537E503}" type="slidenum">
              <a:rPr lang="en-GB" smtClean="0"/>
              <a:t>29</a:t>
            </a:fld>
            <a:endParaRPr lang="en-GB"/>
          </a:p>
        </p:txBody>
      </p:sp>
    </p:spTree>
    <p:extLst>
      <p:ext uri="{BB962C8B-B14F-4D97-AF65-F5344CB8AC3E}">
        <p14:creationId xmlns:p14="http://schemas.microsoft.com/office/powerpoint/2010/main" val="1969623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Introdução</a:t>
            </a:r>
          </a:p>
        </p:txBody>
      </p:sp>
      <p:sp>
        <p:nvSpPr>
          <p:cNvPr id="4" name="Slide Number Placeholder 3"/>
          <p:cNvSpPr>
            <a:spLocks noGrp="1"/>
          </p:cNvSpPr>
          <p:nvPr>
            <p:ph type="sldNum" sz="quarter" idx="5"/>
          </p:nvPr>
        </p:nvSpPr>
        <p:spPr/>
        <p:txBody>
          <a:bodyPr/>
          <a:lstStyle/>
          <a:p>
            <a:fld id="{43841B24-987A-4B39-AED5-01D1A537E503}" type="slidenum">
              <a:rPr lang="en-GB" smtClean="0"/>
              <a:t>3</a:t>
            </a:fld>
            <a:endParaRPr lang="en-GB"/>
          </a:p>
        </p:txBody>
      </p:sp>
    </p:spTree>
    <p:extLst>
      <p:ext uri="{BB962C8B-B14F-4D97-AF65-F5344CB8AC3E}">
        <p14:creationId xmlns:p14="http://schemas.microsoft.com/office/powerpoint/2010/main" val="1176374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Os produtos obtidos no estudo da vulnerabilidade ambiental permitem visualizar a evolução dos ecossistemas presentes na região. </a:t>
            </a:r>
          </a:p>
          <a:p>
            <a:pPr marL="171450" indent="-171450">
              <a:buFont typeface="Arial" panose="020B0604020202020204" pitchFamily="34" charset="0"/>
              <a:buChar char="•"/>
            </a:pPr>
            <a:r>
              <a:rPr lang="pt-PT" dirty="0"/>
              <a:t>Vários tipos de proteção para as zonas urbanas e agrícolas.</a:t>
            </a:r>
          </a:p>
          <a:p>
            <a:pPr marL="171450" indent="-171450">
              <a:buFont typeface="Arial" panose="020B0604020202020204" pitchFamily="34" charset="0"/>
              <a:buChar char="•"/>
            </a:pPr>
            <a:r>
              <a:rPr lang="pt-PT" dirty="0"/>
              <a:t>Cenário considerado mais provável - proteção das zonas urbanas e agrícolas no interior da lagoa e um abandono das áreas urbanizadas nas ilhas barreira.</a:t>
            </a:r>
          </a:p>
          <a:p>
            <a:pPr marL="171450" indent="-171450">
              <a:buFont typeface="Arial" panose="020B0604020202020204" pitchFamily="34" charset="0"/>
              <a:buChar char="•"/>
            </a:pPr>
            <a:r>
              <a:rPr lang="pt-PT" dirty="0"/>
              <a:t>AS é o ecossistema que sofre uma maior perda de área, com uma diminuição de 9.18 km2. O RM tem um ganho de 15.74 km2.</a:t>
            </a:r>
          </a:p>
          <a:p>
            <a:pPr marL="171450" indent="-171450">
              <a:buFont typeface="Arial" panose="020B0604020202020204" pitchFamily="34" charset="0"/>
              <a:buChar char="•"/>
            </a:pPr>
            <a:r>
              <a:rPr lang="pt-PT" dirty="0"/>
              <a:t>No que toca ao cálculo do dano ambiental, a metodologia desenvolvida teve como base um inquérito de especialistas que determinou um valor associado a cada ecossistema. Estudo realizado por </a:t>
            </a:r>
            <a:r>
              <a:rPr lang="pt-PT" dirty="0" err="1"/>
              <a:t>Inge</a:t>
            </a:r>
            <a:r>
              <a:rPr lang="pt-PT" dirty="0"/>
              <a:t> </a:t>
            </a:r>
            <a:r>
              <a:rPr lang="pt-PT" dirty="0" err="1"/>
              <a:t>et</a:t>
            </a:r>
            <a:r>
              <a:rPr lang="pt-PT" dirty="0"/>
              <a:t> al.(2013) e utilizando os valores obtidos por esse estudo o dano calculado é cerca de quatro vezes superior ao dano obtido no índice de dano ambiental, o que indica a necessidade do alargamento deste estudo a um quadro mais amplo de especialistas.</a:t>
            </a:r>
          </a:p>
        </p:txBody>
      </p:sp>
      <p:sp>
        <p:nvSpPr>
          <p:cNvPr id="4" name="Slide Number Placeholder 3"/>
          <p:cNvSpPr>
            <a:spLocks noGrp="1"/>
          </p:cNvSpPr>
          <p:nvPr>
            <p:ph type="sldNum" sz="quarter" idx="5"/>
          </p:nvPr>
        </p:nvSpPr>
        <p:spPr/>
        <p:txBody>
          <a:bodyPr/>
          <a:lstStyle/>
          <a:p>
            <a:fld id="{43841B24-987A-4B39-AED5-01D1A537E503}" type="slidenum">
              <a:rPr lang="en-GB" smtClean="0"/>
              <a:t>30</a:t>
            </a:fld>
            <a:endParaRPr lang="en-GB"/>
          </a:p>
        </p:txBody>
      </p:sp>
    </p:spTree>
    <p:extLst>
      <p:ext uri="{BB962C8B-B14F-4D97-AF65-F5344CB8AC3E}">
        <p14:creationId xmlns:p14="http://schemas.microsoft.com/office/powerpoint/2010/main" val="2072944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Relativamente ao risco multi-paramétrico – na esquerda vemos uma imagem do risco costeiro determinado apenas com recurso aos parâmetros socioeconómicos e utilizando uma metodologia diversa para calcular a vulnerabilidade física, resultante do projeto de Antunes </a:t>
            </a:r>
            <a:r>
              <a:rPr lang="pt-PT" dirty="0" err="1"/>
              <a:t>et</a:t>
            </a:r>
            <a:r>
              <a:rPr lang="pt-PT" dirty="0"/>
              <a:t> al. (2019) referido previamente. </a:t>
            </a:r>
          </a:p>
          <a:p>
            <a:pPr marL="171450" indent="-171450">
              <a:buFont typeface="Arial" panose="020B0604020202020204" pitchFamily="34" charset="0"/>
              <a:buChar char="•"/>
            </a:pPr>
            <a:r>
              <a:rPr lang="pt-PT" dirty="0"/>
              <a:t>Na direita vemos o resultado do MCRI aplicado a mesma freguesia – Almancil.</a:t>
            </a:r>
          </a:p>
          <a:p>
            <a:pPr marL="171450" indent="-171450">
              <a:buFont typeface="Arial" panose="020B0604020202020204" pitchFamily="34" charset="0"/>
              <a:buChar char="•"/>
            </a:pPr>
            <a:r>
              <a:rPr lang="pt-PT" dirty="0"/>
              <a:t>E possível verificar que esta metodologia permite uma caracterização do risco aos ecossistemas dentro da lagoa, assim como uma melhor representação do risco de erosão do cordão dunar. Considera-se assim que esta metodologia permite um resultado mais completo e realista.</a:t>
            </a:r>
          </a:p>
        </p:txBody>
      </p:sp>
      <p:sp>
        <p:nvSpPr>
          <p:cNvPr id="4" name="Slide Number Placeholder 3"/>
          <p:cNvSpPr>
            <a:spLocks noGrp="1"/>
          </p:cNvSpPr>
          <p:nvPr>
            <p:ph type="sldNum" sz="quarter" idx="5"/>
          </p:nvPr>
        </p:nvSpPr>
        <p:spPr/>
        <p:txBody>
          <a:bodyPr/>
          <a:lstStyle/>
          <a:p>
            <a:fld id="{43841B24-987A-4B39-AED5-01D1A537E503}" type="slidenum">
              <a:rPr lang="en-GB" smtClean="0"/>
              <a:t>31</a:t>
            </a:fld>
            <a:endParaRPr lang="en-GB"/>
          </a:p>
        </p:txBody>
      </p:sp>
    </p:spTree>
    <p:extLst>
      <p:ext uri="{BB962C8B-B14F-4D97-AF65-F5344CB8AC3E}">
        <p14:creationId xmlns:p14="http://schemas.microsoft.com/office/powerpoint/2010/main" val="3144484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Finalmente, algumas conclusões sobre o trabalho realizado.</a:t>
            </a:r>
          </a:p>
        </p:txBody>
      </p:sp>
      <p:sp>
        <p:nvSpPr>
          <p:cNvPr id="4" name="Slide Number Placeholder 3"/>
          <p:cNvSpPr>
            <a:spLocks noGrp="1"/>
          </p:cNvSpPr>
          <p:nvPr>
            <p:ph type="sldNum" sz="quarter" idx="5"/>
          </p:nvPr>
        </p:nvSpPr>
        <p:spPr/>
        <p:txBody>
          <a:bodyPr/>
          <a:lstStyle/>
          <a:p>
            <a:fld id="{43841B24-987A-4B39-AED5-01D1A537E503}" type="slidenum">
              <a:rPr lang="en-GB" smtClean="0"/>
              <a:t>32</a:t>
            </a:fld>
            <a:endParaRPr lang="en-GB"/>
          </a:p>
        </p:txBody>
      </p:sp>
    </p:spTree>
    <p:extLst>
      <p:ext uri="{BB962C8B-B14F-4D97-AF65-F5344CB8AC3E}">
        <p14:creationId xmlns:p14="http://schemas.microsoft.com/office/powerpoint/2010/main" val="3860691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b="0" noProof="0" dirty="0"/>
              <a:t>Os principais objetivos desta dissertação foram alcançados.</a:t>
            </a:r>
          </a:p>
          <a:p>
            <a:pPr marL="171450" indent="-171450">
              <a:buFont typeface="Arial" panose="020B0604020202020204" pitchFamily="34" charset="0"/>
              <a:buChar char="•"/>
            </a:pPr>
            <a:r>
              <a:rPr lang="pt-PT" b="0" noProof="0" dirty="0"/>
              <a:t>As ferramentas desenvolvidas são uteis para apoio à decisão na mitigação e adaptação à subida do nível do mar.</a:t>
            </a:r>
          </a:p>
          <a:p>
            <a:pPr marL="171450" indent="-171450">
              <a:buFont typeface="Arial" panose="020B0604020202020204" pitchFamily="34" charset="0"/>
              <a:buChar char="•"/>
            </a:pPr>
            <a:r>
              <a:rPr lang="pt-PT" b="0" noProof="0" dirty="0"/>
              <a:t>A falha na implementação destas medidas implica consequências graves para a Ria Formosa como:</a:t>
            </a:r>
          </a:p>
          <a:p>
            <a:pPr marL="171450" indent="-171450">
              <a:buFontTx/>
              <a:buChar char="-"/>
            </a:pPr>
            <a:r>
              <a:rPr lang="pt-PT" b="0" noProof="0" dirty="0"/>
              <a:t>A Perda do Sistema Dunar:</a:t>
            </a:r>
          </a:p>
          <a:p>
            <a:pPr marL="171450" indent="-171450">
              <a:buFontTx/>
              <a:buChar char="-"/>
            </a:pPr>
            <a:r>
              <a:rPr lang="pt-PT" b="0" noProof="0" dirty="0"/>
              <a:t>Elevada Vulnerabilidade das Populações - Elevado número de residentes na região, tendência de agravamento devido à perda de proteção natural.</a:t>
            </a:r>
          </a:p>
          <a:p>
            <a:pPr marL="171450" indent="-171450">
              <a:buFontTx/>
              <a:buChar char="-"/>
            </a:pPr>
            <a:r>
              <a:rPr lang="pt-PT" b="0" noProof="0" dirty="0"/>
              <a:t>Redução da Biodiversidade: - A perda de áreas de alto e baixo sapal poderá levar a um aumento de pressão sobre espécies de avifauna, bivalves e flora locais.</a:t>
            </a:r>
          </a:p>
          <a:p>
            <a:pPr marL="171450" indent="-171450">
              <a:buFont typeface="Arial" panose="020B0604020202020204" pitchFamily="34" charset="0"/>
              <a:buChar char="•"/>
            </a:pPr>
            <a:r>
              <a:rPr lang="pt-PT" b="0" noProof="0"/>
              <a:t>A </a:t>
            </a:r>
            <a:r>
              <a:rPr lang="pt-PT" b="0" noProof="0" dirty="0"/>
              <a:t>intervenção humana será determinante para a preservação dos ecossistemas e a mitigação de impactos socioeconómicos.</a:t>
            </a:r>
          </a:p>
          <a:p>
            <a:pPr marL="0" indent="0" algn="just">
              <a:spcAft>
                <a:spcPts val="600"/>
              </a:spcAft>
              <a:buClr>
                <a:srgbClr val="E4D5C2"/>
              </a:buClr>
              <a:buFontTx/>
              <a:buNone/>
            </a:pPr>
            <a:endParaRPr lang="en-GB" sz="1200" dirty="0"/>
          </a:p>
        </p:txBody>
      </p:sp>
      <p:sp>
        <p:nvSpPr>
          <p:cNvPr id="4" name="Slide Number Placeholder 3"/>
          <p:cNvSpPr>
            <a:spLocks noGrp="1"/>
          </p:cNvSpPr>
          <p:nvPr>
            <p:ph type="sldNum" sz="quarter" idx="5"/>
          </p:nvPr>
        </p:nvSpPr>
        <p:spPr/>
        <p:txBody>
          <a:bodyPr/>
          <a:lstStyle/>
          <a:p>
            <a:fld id="{43841B24-987A-4B39-AED5-01D1A537E503}" type="slidenum">
              <a:rPr lang="en-GB" smtClean="0"/>
              <a:t>33</a:t>
            </a:fld>
            <a:endParaRPr lang="en-GB"/>
          </a:p>
        </p:txBody>
      </p:sp>
    </p:spTree>
    <p:extLst>
      <p:ext uri="{BB962C8B-B14F-4D97-AF65-F5344CB8AC3E}">
        <p14:creationId xmlns:p14="http://schemas.microsoft.com/office/powerpoint/2010/main" val="434839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Usar dados de validação do MDT medidos no terreno.</a:t>
            </a: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Melhor estimativa das taxas de acreção e erosão</a:t>
            </a: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Simular diferentes medidas de proteção costeira e analisar a resposta do sistema</a:t>
            </a: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Criar uma metodologia padrão que permita comparar o dano potencial com o custo de mitigação, adaptação e proteção da costa.</a:t>
            </a: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Estudos sobre a vulnerabilidade dos ecossistemas mais alargados, utilizando também outros ecossistemas costeiros.</a:t>
            </a:r>
          </a:p>
          <a:p>
            <a:endParaRPr lang="pt-PT" dirty="0"/>
          </a:p>
        </p:txBody>
      </p:sp>
      <p:sp>
        <p:nvSpPr>
          <p:cNvPr id="4" name="Slide Number Placeholder 3"/>
          <p:cNvSpPr>
            <a:spLocks noGrp="1"/>
          </p:cNvSpPr>
          <p:nvPr>
            <p:ph type="sldNum" sz="quarter" idx="5"/>
          </p:nvPr>
        </p:nvSpPr>
        <p:spPr/>
        <p:txBody>
          <a:bodyPr/>
          <a:lstStyle/>
          <a:p>
            <a:fld id="{43841B24-987A-4B39-AED5-01D1A537E503}" type="slidenum">
              <a:rPr lang="en-GB" smtClean="0"/>
              <a:t>34</a:t>
            </a:fld>
            <a:endParaRPr lang="en-GB"/>
          </a:p>
        </p:txBody>
      </p:sp>
    </p:spTree>
    <p:extLst>
      <p:ext uri="{BB962C8B-B14F-4D97-AF65-F5344CB8AC3E}">
        <p14:creationId xmlns:p14="http://schemas.microsoft.com/office/powerpoint/2010/main" val="1058234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Obrigada pela atenção e estou disponível para </a:t>
            </a:r>
            <a:r>
              <a:rPr lang="pt-PT"/>
              <a:t>responder às vossas questões.</a:t>
            </a:r>
          </a:p>
        </p:txBody>
      </p:sp>
      <p:sp>
        <p:nvSpPr>
          <p:cNvPr id="4" name="Slide Number Placeholder 3"/>
          <p:cNvSpPr>
            <a:spLocks noGrp="1"/>
          </p:cNvSpPr>
          <p:nvPr>
            <p:ph type="sldNum" sz="quarter" idx="5"/>
          </p:nvPr>
        </p:nvSpPr>
        <p:spPr/>
        <p:txBody>
          <a:bodyPr/>
          <a:lstStyle/>
          <a:p>
            <a:fld id="{43841B24-987A-4B39-AED5-01D1A537E503}" type="slidenum">
              <a:rPr lang="en-GB" smtClean="0"/>
              <a:t>35</a:t>
            </a:fld>
            <a:endParaRPr lang="en-GB"/>
          </a:p>
        </p:txBody>
      </p:sp>
    </p:spTree>
    <p:extLst>
      <p:ext uri="{BB962C8B-B14F-4D97-AF65-F5344CB8AC3E}">
        <p14:creationId xmlns:p14="http://schemas.microsoft.com/office/powerpoint/2010/main" val="1976174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noProof="0" dirty="0"/>
              <a:t>Motivação: aquecimento global, aceleração da subida do nível médio do mar. </a:t>
            </a:r>
          </a:p>
          <a:p>
            <a:pPr marL="171450" indent="-171450">
              <a:buFont typeface="Arial" panose="020B0604020202020204" pitchFamily="34" charset="0"/>
              <a:buChar char="•"/>
            </a:pPr>
            <a:r>
              <a:rPr lang="pt-PT" noProof="0" dirty="0"/>
              <a:t>Eventos meteorológicos extremos -&gt; gestão das zonas costeiras -&gt; mitigar os danos e prevenir perda de vidas.</a:t>
            </a:r>
          </a:p>
          <a:p>
            <a:pPr marL="171450" indent="-171450">
              <a:buFont typeface="Arial" panose="020B0604020202020204" pitchFamily="34" charset="0"/>
              <a:buChar char="•"/>
            </a:pPr>
            <a:r>
              <a:rPr lang="pt-PT" noProof="0" dirty="0"/>
              <a:t>Criar uma abordagem abrangente -&gt; multiplicidade de parâmetros -&gt; índice de risco combinado</a:t>
            </a:r>
          </a:p>
          <a:p>
            <a:pPr marL="171450" indent="-171450">
              <a:buFont typeface="Arial" panose="020B0604020202020204" pitchFamily="34" charset="0"/>
              <a:buChar char="•"/>
            </a:pPr>
            <a:r>
              <a:rPr lang="pt-PT" noProof="0" dirty="0"/>
              <a:t>Surge na sequência de alguns projetos desenvolvidos no grupo de trabalho </a:t>
            </a:r>
            <a:r>
              <a:rPr lang="pt-PT" noProof="0" dirty="0" err="1"/>
              <a:t>SNMMPortugal</a:t>
            </a:r>
            <a:r>
              <a:rPr lang="pt-PT" noProof="0" dirty="0"/>
              <a:t>.</a:t>
            </a:r>
          </a:p>
        </p:txBody>
      </p:sp>
      <p:sp>
        <p:nvSpPr>
          <p:cNvPr id="4" name="Slide Number Placeholder 3"/>
          <p:cNvSpPr>
            <a:spLocks noGrp="1"/>
          </p:cNvSpPr>
          <p:nvPr>
            <p:ph type="sldNum" sz="quarter" idx="5"/>
          </p:nvPr>
        </p:nvSpPr>
        <p:spPr/>
        <p:txBody>
          <a:bodyPr/>
          <a:lstStyle/>
          <a:p>
            <a:fld id="{43841B24-987A-4B39-AED5-01D1A537E503}" type="slidenum">
              <a:rPr lang="en-GB" smtClean="0"/>
              <a:t>4</a:t>
            </a:fld>
            <a:endParaRPr lang="en-GB"/>
          </a:p>
        </p:txBody>
      </p:sp>
    </p:spTree>
    <p:extLst>
      <p:ext uri="{BB962C8B-B14F-4D97-AF65-F5344CB8AC3E}">
        <p14:creationId xmlns:p14="http://schemas.microsoft.com/office/powerpoint/2010/main" val="3247473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noProof="0" dirty="0"/>
              <a:t>Principal objetivo: desenvolvimento da metodologia de risco multi-paramétrico</a:t>
            </a:r>
          </a:p>
          <a:p>
            <a:pPr marL="171450" indent="-171450">
              <a:buFont typeface="Arial" panose="020B0604020202020204" pitchFamily="34" charset="0"/>
              <a:buChar char="•"/>
            </a:pPr>
            <a:r>
              <a:rPr lang="pt-PT" noProof="0" dirty="0"/>
              <a:t>Necessário:</a:t>
            </a:r>
          </a:p>
          <a:p>
            <a:pPr marL="171450" indent="-171450">
              <a:buFont typeface="Arial" panose="020B0604020202020204" pitchFamily="34" charset="0"/>
              <a:buChar char="•"/>
            </a:pPr>
            <a:r>
              <a:rPr lang="pt-PT" noProof="0" dirty="0"/>
              <a:t>Determinar índices de vulnerabilidade física, vulnerabilidade socioeconómica e vulnerabilidade ambiental.</a:t>
            </a:r>
          </a:p>
          <a:p>
            <a:pPr marL="171450" indent="-171450">
              <a:buFont typeface="Arial" panose="020B0604020202020204" pitchFamily="34" charset="0"/>
              <a:buChar char="•"/>
            </a:pPr>
            <a:r>
              <a:rPr lang="pt-PT" noProof="0" dirty="0"/>
              <a:t>Combinação destes elementos: cartografia de risco multi-paramétrico.</a:t>
            </a:r>
          </a:p>
        </p:txBody>
      </p:sp>
      <p:sp>
        <p:nvSpPr>
          <p:cNvPr id="4" name="Slide Number Placeholder 3"/>
          <p:cNvSpPr>
            <a:spLocks noGrp="1"/>
          </p:cNvSpPr>
          <p:nvPr>
            <p:ph type="sldNum" sz="quarter" idx="5"/>
          </p:nvPr>
        </p:nvSpPr>
        <p:spPr/>
        <p:txBody>
          <a:bodyPr/>
          <a:lstStyle/>
          <a:p>
            <a:fld id="{43841B24-987A-4B39-AED5-01D1A537E503}" type="slidenum">
              <a:rPr lang="en-GB" smtClean="0"/>
              <a:t>5</a:t>
            </a:fld>
            <a:endParaRPr lang="en-GB"/>
          </a:p>
        </p:txBody>
      </p:sp>
    </p:spTree>
    <p:extLst>
      <p:ext uri="{BB962C8B-B14F-4D97-AF65-F5344CB8AC3E}">
        <p14:creationId xmlns:p14="http://schemas.microsoft.com/office/powerpoint/2010/main" val="742972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b="0" noProof="0" dirty="0"/>
              <a:t>Conceitos críticos para a análise de risco.</a:t>
            </a:r>
          </a:p>
          <a:p>
            <a:pPr marL="171450" indent="-171450">
              <a:buFont typeface="Arial" panose="020B0604020202020204" pitchFamily="34" charset="0"/>
              <a:buChar char="•"/>
            </a:pPr>
            <a:r>
              <a:rPr lang="pt-PT" b="0" noProof="0" dirty="0"/>
              <a:t>Risco costeiro – o potencial de perda em áreas costeiras devido a perigos, como, por exemplo, a subida do nível do mar.</a:t>
            </a:r>
          </a:p>
          <a:p>
            <a:pPr marL="171450" indent="-171450">
              <a:buFont typeface="Arial" panose="020B0604020202020204" pitchFamily="34" charset="0"/>
              <a:buChar char="•"/>
            </a:pPr>
            <a:r>
              <a:rPr lang="pt-PT" b="0" noProof="0" dirty="0"/>
              <a:t>Perigo - fonte de dano que poderá potencialmente afetar uma zona costeira.</a:t>
            </a:r>
          </a:p>
        </p:txBody>
      </p:sp>
      <p:sp>
        <p:nvSpPr>
          <p:cNvPr id="4" name="Slide Number Placeholder 3"/>
          <p:cNvSpPr>
            <a:spLocks noGrp="1"/>
          </p:cNvSpPr>
          <p:nvPr>
            <p:ph type="sldNum" sz="quarter" idx="5"/>
          </p:nvPr>
        </p:nvSpPr>
        <p:spPr/>
        <p:txBody>
          <a:bodyPr/>
          <a:lstStyle/>
          <a:p>
            <a:fld id="{43841B24-987A-4B39-AED5-01D1A537E503}" type="slidenum">
              <a:rPr lang="en-GB" smtClean="0"/>
              <a:t>6</a:t>
            </a:fld>
            <a:endParaRPr lang="en-GB"/>
          </a:p>
        </p:txBody>
      </p:sp>
    </p:spTree>
    <p:extLst>
      <p:ext uri="{BB962C8B-B14F-4D97-AF65-F5344CB8AC3E}">
        <p14:creationId xmlns:p14="http://schemas.microsoft.com/office/powerpoint/2010/main" val="1643239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a:t>Vulnerabilidade e Suscetibilidade frequentemente utilizados como sinónimos</a:t>
            </a:r>
          </a:p>
          <a:p>
            <a:pPr marL="171450" indent="-171450">
              <a:buFont typeface="Arial" panose="020B0604020202020204" pitchFamily="34" charset="0"/>
              <a:buChar char="•"/>
            </a:pPr>
            <a:r>
              <a:rPr lang="pt-PT" dirty="0"/>
              <a:t>Ambas se referem à tendência de uma área ser afetada de forma negativa por um perigo</a:t>
            </a:r>
          </a:p>
          <a:p>
            <a:pPr marL="171450" indent="-171450">
              <a:buFont typeface="Arial" panose="020B0604020202020204" pitchFamily="34" charset="0"/>
              <a:buChar char="•"/>
            </a:pPr>
            <a:r>
              <a:rPr lang="pt-PT" dirty="0"/>
              <a:t>No contexto do risco a suscetibilidade refere-se às características intrínsecas de uma área.</a:t>
            </a:r>
          </a:p>
          <a:p>
            <a:pPr marL="171450" indent="-171450">
              <a:buFont typeface="Arial" panose="020B0604020202020204" pitchFamily="34" charset="0"/>
              <a:buChar char="•"/>
            </a:pPr>
            <a:r>
              <a:rPr lang="pt-PT" dirty="0"/>
              <a:t>Vulnerabilidade engloba a suscetibilidade, o potencial de dano, a capacidade de adaptação e quaisquer outros fatores externos que possam contribuir para o aumento ou mitigação do perigo.</a:t>
            </a:r>
          </a:p>
        </p:txBody>
      </p:sp>
      <p:sp>
        <p:nvSpPr>
          <p:cNvPr id="4" name="Slide Number Placeholder 3"/>
          <p:cNvSpPr>
            <a:spLocks noGrp="1"/>
          </p:cNvSpPr>
          <p:nvPr>
            <p:ph type="sldNum" sz="quarter" idx="5"/>
          </p:nvPr>
        </p:nvSpPr>
        <p:spPr/>
        <p:txBody>
          <a:bodyPr/>
          <a:lstStyle/>
          <a:p>
            <a:fld id="{43841B24-987A-4B39-AED5-01D1A537E503}" type="slidenum">
              <a:rPr lang="en-GB" smtClean="0"/>
              <a:t>7</a:t>
            </a:fld>
            <a:endParaRPr lang="en-GB"/>
          </a:p>
        </p:txBody>
      </p:sp>
    </p:spTree>
    <p:extLst>
      <p:ext uri="{BB962C8B-B14F-4D97-AF65-F5344CB8AC3E}">
        <p14:creationId xmlns:p14="http://schemas.microsoft.com/office/powerpoint/2010/main" val="1090513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b="0" noProof="0" dirty="0"/>
              <a:t>Dano - qualquer consequência negativa resultante de um perigo, pode afetar pessoas, infraestruturas, atividades económicas ou o meio ambiente.</a:t>
            </a:r>
          </a:p>
          <a:p>
            <a:pPr marL="171450" indent="-171450">
              <a:buFont typeface="Arial" panose="020B0604020202020204" pitchFamily="34" charset="0"/>
              <a:buChar char="•"/>
            </a:pPr>
            <a:r>
              <a:rPr lang="pt-PT" b="0" noProof="0" dirty="0"/>
              <a:t>Exposição - presença de elementos em áreas sujeitas a perigos.</a:t>
            </a:r>
          </a:p>
        </p:txBody>
      </p:sp>
      <p:sp>
        <p:nvSpPr>
          <p:cNvPr id="4" name="Slide Number Placeholder 3"/>
          <p:cNvSpPr>
            <a:spLocks noGrp="1"/>
          </p:cNvSpPr>
          <p:nvPr>
            <p:ph type="sldNum" sz="quarter" idx="5"/>
          </p:nvPr>
        </p:nvSpPr>
        <p:spPr/>
        <p:txBody>
          <a:bodyPr/>
          <a:lstStyle/>
          <a:p>
            <a:fld id="{43841B24-987A-4B39-AED5-01D1A537E503}" type="slidenum">
              <a:rPr lang="en-GB" smtClean="0"/>
              <a:t>8</a:t>
            </a:fld>
            <a:endParaRPr lang="en-GB"/>
          </a:p>
        </p:txBody>
      </p:sp>
    </p:spTree>
    <p:extLst>
      <p:ext uri="{BB962C8B-B14F-4D97-AF65-F5344CB8AC3E}">
        <p14:creationId xmlns:p14="http://schemas.microsoft.com/office/powerpoint/2010/main" val="2883672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b="0" noProof="0" dirty="0"/>
              <a:t>Risco - avaliado através da compilação de índices, permitindo a sua quantificação e mapeamento.</a:t>
            </a:r>
          </a:p>
          <a:p>
            <a:pPr marL="171450" indent="-171450">
              <a:buFont typeface="Arial" panose="020B0604020202020204" pitchFamily="34" charset="0"/>
              <a:buChar char="•"/>
            </a:pPr>
            <a:r>
              <a:rPr lang="pt-PT" b="0" noProof="0" dirty="0"/>
              <a:t>Composto pela combinação de vários fatores. </a:t>
            </a:r>
          </a:p>
          <a:p>
            <a:pPr marL="171450" indent="-171450">
              <a:buFont typeface="Arial" panose="020B0604020202020204" pitchFamily="34" charset="0"/>
              <a:buChar char="•"/>
            </a:pPr>
            <a:r>
              <a:rPr lang="pt-PT" b="0" noProof="0" dirty="0"/>
              <a:t>Permitem a criação de índices intermédios para avaliar a vulnerabilidade, suscetibilidade, exposição e dano.</a:t>
            </a:r>
          </a:p>
          <a:p>
            <a:pPr marL="171450" indent="-171450">
              <a:buFont typeface="Arial" panose="020B0604020202020204" pitchFamily="34" charset="0"/>
              <a:buChar char="•"/>
            </a:pPr>
            <a:r>
              <a:rPr lang="pt-PT" b="0" noProof="0" dirty="0"/>
              <a:t>índice de risco costeiro - produto dos índices de vulnerabilidade física e vulnerabilidade socioeconómica, dependem da perigosidade, da suscetibilidade física, da suscetibilidade socioeconómica e do dano socioeconómico.</a:t>
            </a:r>
          </a:p>
          <a:p>
            <a:pPr marL="171450" indent="-171450">
              <a:buFont typeface="Arial" panose="020B0604020202020204" pitchFamily="34" charset="0"/>
              <a:buChar char="•"/>
            </a:pPr>
            <a:r>
              <a:rPr lang="pt-PT" b="0" noProof="0" dirty="0"/>
              <a:t>Adicionada a vulnerabilidade ambiental, de forma a criar o índice de risco costeiro multi-paramétrico (MCRI). MCRI irá depender de um índice de vulnerabilidade multi-paramétrico, composto pelas vulnerabilidades socioeconómica e ambiental. </a:t>
            </a:r>
          </a:p>
        </p:txBody>
      </p:sp>
      <p:sp>
        <p:nvSpPr>
          <p:cNvPr id="4" name="Slide Number Placeholder 3"/>
          <p:cNvSpPr>
            <a:spLocks noGrp="1"/>
          </p:cNvSpPr>
          <p:nvPr>
            <p:ph type="sldNum" sz="quarter" idx="5"/>
          </p:nvPr>
        </p:nvSpPr>
        <p:spPr/>
        <p:txBody>
          <a:bodyPr/>
          <a:lstStyle/>
          <a:p>
            <a:fld id="{43841B24-987A-4B39-AED5-01D1A537E503}" type="slidenum">
              <a:rPr lang="en-GB" smtClean="0"/>
              <a:t>9</a:t>
            </a:fld>
            <a:endParaRPr lang="en-GB"/>
          </a:p>
        </p:txBody>
      </p:sp>
    </p:spTree>
    <p:extLst>
      <p:ext uri="{BB962C8B-B14F-4D97-AF65-F5344CB8AC3E}">
        <p14:creationId xmlns:p14="http://schemas.microsoft.com/office/powerpoint/2010/main" val="1529213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Master" Target="../slideMasters/slideMaster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Layouts/_rels/slideLayout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Master" Target="../slideMasters/slideMaster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Layouts/_rels/slideLayout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Master" Target="../slideMasters/slideMaster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Layouts/_rels/slideLayout1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Master" Target="../slideMasters/slideMaster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Master" Target="../slideMasters/slideMaster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Master" Target="../slideMasters/slideMaster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Layouts/_rels/slideLayout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Master" Target="../slideMasters/slideMaster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_Border">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Tree>
    <p:extLst>
      <p:ext uri="{BB962C8B-B14F-4D97-AF65-F5344CB8AC3E}">
        <p14:creationId xmlns:p14="http://schemas.microsoft.com/office/powerpoint/2010/main" val="1270486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_Intro">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graphicFrame>
        <p:nvGraphicFramePr>
          <p:cNvPr id="5" name="Diagrama 2">
            <a:extLst>
              <a:ext uri="{FF2B5EF4-FFF2-40B4-BE49-F238E27FC236}">
                <a16:creationId xmlns:a16="http://schemas.microsoft.com/office/drawing/2014/main" id="{AE4B4CE4-434E-C2FB-3A1F-F0D38A62682F}"/>
              </a:ext>
            </a:extLst>
          </p:cNvPr>
          <p:cNvGraphicFramePr/>
          <p:nvPr userDrawn="1">
            <p:extLst>
              <p:ext uri="{D42A27DB-BD31-4B8C-83A1-F6EECF244321}">
                <p14:modId xmlns:p14="http://schemas.microsoft.com/office/powerpoint/2010/main" val="2211217089"/>
              </p:ext>
            </p:extLst>
          </p:nvPr>
        </p:nvGraphicFramePr>
        <p:xfrm>
          <a:off x="5831840" y="132080"/>
          <a:ext cx="6096000" cy="9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444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ndex_Intro">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graphicFrame>
        <p:nvGraphicFramePr>
          <p:cNvPr id="5" name="Diagrama 2">
            <a:extLst>
              <a:ext uri="{FF2B5EF4-FFF2-40B4-BE49-F238E27FC236}">
                <a16:creationId xmlns:a16="http://schemas.microsoft.com/office/drawing/2014/main" id="{AE4B4CE4-434E-C2FB-3A1F-F0D38A62682F}"/>
              </a:ext>
            </a:extLst>
          </p:cNvPr>
          <p:cNvGraphicFramePr/>
          <p:nvPr userDrawn="1">
            <p:extLst>
              <p:ext uri="{D42A27DB-BD31-4B8C-83A1-F6EECF244321}">
                <p14:modId xmlns:p14="http://schemas.microsoft.com/office/powerpoint/2010/main" val="1754775592"/>
              </p:ext>
            </p:extLst>
          </p:nvPr>
        </p:nvGraphicFramePr>
        <p:xfrm>
          <a:off x="5831840" y="132080"/>
          <a:ext cx="6096000" cy="9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tângulo 7">
            <a:extLst>
              <a:ext uri="{FF2B5EF4-FFF2-40B4-BE49-F238E27FC236}">
                <a16:creationId xmlns:a16="http://schemas.microsoft.com/office/drawing/2014/main" id="{7999AE8C-884A-9F7D-F82D-57FE7DD31C37}"/>
              </a:ext>
            </a:extLst>
          </p:cNvPr>
          <p:cNvSpPr/>
          <p:nvPr userDrawn="1"/>
        </p:nvSpPr>
        <p:spPr>
          <a:xfrm>
            <a:off x="239104" y="1217300"/>
            <a:ext cx="4495266" cy="7909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dirty="0"/>
          </a:p>
        </p:txBody>
      </p:sp>
    </p:spTree>
    <p:extLst>
      <p:ext uri="{BB962C8B-B14F-4D97-AF65-F5344CB8AC3E}">
        <p14:creationId xmlns:p14="http://schemas.microsoft.com/office/powerpoint/2010/main" val="2290209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ndex_Intro">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graphicFrame>
        <p:nvGraphicFramePr>
          <p:cNvPr id="5" name="Diagrama 2">
            <a:extLst>
              <a:ext uri="{FF2B5EF4-FFF2-40B4-BE49-F238E27FC236}">
                <a16:creationId xmlns:a16="http://schemas.microsoft.com/office/drawing/2014/main" id="{AE4B4CE4-434E-C2FB-3A1F-F0D38A62682F}"/>
              </a:ext>
            </a:extLst>
          </p:cNvPr>
          <p:cNvGraphicFramePr/>
          <p:nvPr userDrawn="1">
            <p:extLst>
              <p:ext uri="{D42A27DB-BD31-4B8C-83A1-F6EECF244321}">
                <p14:modId xmlns:p14="http://schemas.microsoft.com/office/powerpoint/2010/main" val="1754775592"/>
              </p:ext>
            </p:extLst>
          </p:nvPr>
        </p:nvGraphicFramePr>
        <p:xfrm>
          <a:off x="5831840" y="132080"/>
          <a:ext cx="6096000" cy="9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tângulo 7">
            <a:extLst>
              <a:ext uri="{FF2B5EF4-FFF2-40B4-BE49-F238E27FC236}">
                <a16:creationId xmlns:a16="http://schemas.microsoft.com/office/drawing/2014/main" id="{7999AE8C-884A-9F7D-F82D-57FE7DD31C37}"/>
              </a:ext>
            </a:extLst>
          </p:cNvPr>
          <p:cNvSpPr/>
          <p:nvPr userDrawn="1"/>
        </p:nvSpPr>
        <p:spPr>
          <a:xfrm>
            <a:off x="239104" y="1217300"/>
            <a:ext cx="4495266" cy="7909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dirty="0"/>
          </a:p>
        </p:txBody>
      </p:sp>
      <p:sp>
        <p:nvSpPr>
          <p:cNvPr id="4" name="Retângulo 7">
            <a:extLst>
              <a:ext uri="{FF2B5EF4-FFF2-40B4-BE49-F238E27FC236}">
                <a16:creationId xmlns:a16="http://schemas.microsoft.com/office/drawing/2014/main" id="{443351EB-67BE-D0A6-32D1-411E6C5D31B6}"/>
              </a:ext>
            </a:extLst>
          </p:cNvPr>
          <p:cNvSpPr/>
          <p:nvPr userDrawn="1"/>
        </p:nvSpPr>
        <p:spPr>
          <a:xfrm>
            <a:off x="7501084" y="3833321"/>
            <a:ext cx="4495266" cy="7909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dirty="0"/>
          </a:p>
        </p:txBody>
      </p:sp>
    </p:spTree>
    <p:extLst>
      <p:ext uri="{BB962C8B-B14F-4D97-AF65-F5344CB8AC3E}">
        <p14:creationId xmlns:p14="http://schemas.microsoft.com/office/powerpoint/2010/main" val="681477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ndex_Intro">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graphicFrame>
        <p:nvGraphicFramePr>
          <p:cNvPr id="5" name="Diagrama 2">
            <a:extLst>
              <a:ext uri="{FF2B5EF4-FFF2-40B4-BE49-F238E27FC236}">
                <a16:creationId xmlns:a16="http://schemas.microsoft.com/office/drawing/2014/main" id="{AE4B4CE4-434E-C2FB-3A1F-F0D38A62682F}"/>
              </a:ext>
            </a:extLst>
          </p:cNvPr>
          <p:cNvGraphicFramePr/>
          <p:nvPr userDrawn="1">
            <p:extLst>
              <p:ext uri="{D42A27DB-BD31-4B8C-83A1-F6EECF244321}">
                <p14:modId xmlns:p14="http://schemas.microsoft.com/office/powerpoint/2010/main" val="1754775592"/>
              </p:ext>
            </p:extLst>
          </p:nvPr>
        </p:nvGraphicFramePr>
        <p:xfrm>
          <a:off x="5831840" y="132080"/>
          <a:ext cx="6096000" cy="9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tângulo 7">
            <a:extLst>
              <a:ext uri="{FF2B5EF4-FFF2-40B4-BE49-F238E27FC236}">
                <a16:creationId xmlns:a16="http://schemas.microsoft.com/office/drawing/2014/main" id="{7999AE8C-884A-9F7D-F82D-57FE7DD31C37}"/>
              </a:ext>
            </a:extLst>
          </p:cNvPr>
          <p:cNvSpPr/>
          <p:nvPr userDrawn="1"/>
        </p:nvSpPr>
        <p:spPr>
          <a:xfrm>
            <a:off x="239104" y="1217300"/>
            <a:ext cx="4495266" cy="7909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dirty="0"/>
          </a:p>
        </p:txBody>
      </p:sp>
      <p:sp>
        <p:nvSpPr>
          <p:cNvPr id="4" name="Retângulo 7">
            <a:extLst>
              <a:ext uri="{FF2B5EF4-FFF2-40B4-BE49-F238E27FC236}">
                <a16:creationId xmlns:a16="http://schemas.microsoft.com/office/drawing/2014/main" id="{443351EB-67BE-D0A6-32D1-411E6C5D31B6}"/>
              </a:ext>
            </a:extLst>
          </p:cNvPr>
          <p:cNvSpPr/>
          <p:nvPr userDrawn="1"/>
        </p:nvSpPr>
        <p:spPr>
          <a:xfrm>
            <a:off x="237149" y="3833321"/>
            <a:ext cx="4495266" cy="7909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dirty="0"/>
          </a:p>
        </p:txBody>
      </p:sp>
    </p:spTree>
    <p:extLst>
      <p:ext uri="{BB962C8B-B14F-4D97-AF65-F5344CB8AC3E}">
        <p14:creationId xmlns:p14="http://schemas.microsoft.com/office/powerpoint/2010/main" val="1761258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_Left">
    <p:spTree>
      <p:nvGrpSpPr>
        <p:cNvPr id="1" name=""/>
        <p:cNvGrpSpPr/>
        <p:nvPr/>
      </p:nvGrpSpPr>
      <p:grpSpPr>
        <a:xfrm>
          <a:off x="0" y="0"/>
          <a:ext cx="0" cy="0"/>
          <a:chOff x="0" y="0"/>
          <a:chExt cx="0" cy="0"/>
        </a:xfrm>
      </p:grpSpPr>
      <p:sp>
        <p:nvSpPr>
          <p:cNvPr id="3" name="Retângulo 7">
            <a:extLst>
              <a:ext uri="{FF2B5EF4-FFF2-40B4-BE49-F238E27FC236}">
                <a16:creationId xmlns:a16="http://schemas.microsoft.com/office/drawing/2014/main" id="{58BD9A85-9E81-D131-92C1-4955ACAC4525}"/>
              </a:ext>
            </a:extLst>
          </p:cNvPr>
          <p:cNvSpPr/>
          <p:nvPr userDrawn="1"/>
        </p:nvSpPr>
        <p:spPr>
          <a:xfrm>
            <a:off x="247650" y="508000"/>
            <a:ext cx="6057900" cy="107297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dirty="0"/>
          </a:p>
        </p:txBody>
      </p:sp>
      <p:sp>
        <p:nvSpPr>
          <p:cNvPr id="4" name="Retângulo 11">
            <a:extLst>
              <a:ext uri="{FF2B5EF4-FFF2-40B4-BE49-F238E27FC236}">
                <a16:creationId xmlns:a16="http://schemas.microsoft.com/office/drawing/2014/main" id="{91EF5575-4802-D121-98E6-89100880E4DB}"/>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Tree>
    <p:extLst>
      <p:ext uri="{BB962C8B-B14F-4D97-AF65-F5344CB8AC3E}">
        <p14:creationId xmlns:p14="http://schemas.microsoft.com/office/powerpoint/2010/main" val="188013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_Right">
    <p:spTree>
      <p:nvGrpSpPr>
        <p:cNvPr id="1" name=""/>
        <p:cNvGrpSpPr/>
        <p:nvPr/>
      </p:nvGrpSpPr>
      <p:grpSpPr>
        <a:xfrm>
          <a:off x="0" y="0"/>
          <a:ext cx="0" cy="0"/>
          <a:chOff x="0" y="0"/>
          <a:chExt cx="0" cy="0"/>
        </a:xfrm>
      </p:grpSpPr>
      <p:sp>
        <p:nvSpPr>
          <p:cNvPr id="3" name="Retângulo 7">
            <a:extLst>
              <a:ext uri="{FF2B5EF4-FFF2-40B4-BE49-F238E27FC236}">
                <a16:creationId xmlns:a16="http://schemas.microsoft.com/office/drawing/2014/main" id="{E75D66B7-BDC2-0619-C116-A322641CE867}"/>
              </a:ext>
            </a:extLst>
          </p:cNvPr>
          <p:cNvSpPr/>
          <p:nvPr userDrawn="1"/>
        </p:nvSpPr>
        <p:spPr>
          <a:xfrm>
            <a:off x="5943600" y="508000"/>
            <a:ext cx="6057900" cy="107297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4" name="Retângulo 11">
            <a:extLst>
              <a:ext uri="{FF2B5EF4-FFF2-40B4-BE49-F238E27FC236}">
                <a16:creationId xmlns:a16="http://schemas.microsoft.com/office/drawing/2014/main" id="{BA1325CF-D3D4-5533-C0F6-4425942E1DAC}"/>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Tree>
    <p:extLst>
      <p:ext uri="{BB962C8B-B14F-4D97-AF65-F5344CB8AC3E}">
        <p14:creationId xmlns:p14="http://schemas.microsoft.com/office/powerpoint/2010/main" val="3053270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034E26-1B18-8535-8355-993A48E6F937}"/>
              </a:ext>
            </a:extLst>
          </p:cNvPr>
          <p:cNvPicPr>
            <a:picLocks noChangeAspect="1"/>
          </p:cNvPicPr>
          <p:nvPr userDrawn="1"/>
        </p:nvPicPr>
        <p:blipFill rotWithShape="1">
          <a:blip r:embed="rId2"/>
          <a:srcRect l="6311" r="7835"/>
          <a:stretch/>
        </p:blipFill>
        <p:spPr>
          <a:xfrm>
            <a:off x="-1" y="1385091"/>
            <a:ext cx="12192001" cy="4118777"/>
          </a:xfrm>
          <a:prstGeom prst="rect">
            <a:avLst/>
          </a:prstGeom>
        </p:spPr>
      </p:pic>
      <p:pic>
        <p:nvPicPr>
          <p:cNvPr id="9" name="Imagem 1">
            <a:extLst>
              <a:ext uri="{FF2B5EF4-FFF2-40B4-BE49-F238E27FC236}">
                <a16:creationId xmlns:a16="http://schemas.microsoft.com/office/drawing/2014/main" id="{24FA6323-B9CB-BB55-2524-04EADED6343E}"/>
              </a:ext>
            </a:extLst>
          </p:cNvPr>
          <p:cNvPicPr>
            <a:picLocks noChangeAspect="1"/>
          </p:cNvPicPr>
          <p:nvPr userDrawn="1"/>
        </p:nvPicPr>
        <p:blipFill>
          <a:blip r:embed="rId3"/>
          <a:srcRect/>
          <a:stretch/>
        </p:blipFill>
        <p:spPr>
          <a:xfrm>
            <a:off x="259226" y="261408"/>
            <a:ext cx="1708000" cy="756000"/>
          </a:xfrm>
          <a:prstGeom prst="rect">
            <a:avLst/>
          </a:prstGeom>
        </p:spPr>
      </p:pic>
      <p:pic>
        <p:nvPicPr>
          <p:cNvPr id="12" name="Imagem 8">
            <a:extLst>
              <a:ext uri="{FF2B5EF4-FFF2-40B4-BE49-F238E27FC236}">
                <a16:creationId xmlns:a16="http://schemas.microsoft.com/office/drawing/2014/main" id="{BFABA2B1-9376-6534-5416-69996C555AEB}"/>
              </a:ext>
            </a:extLst>
          </p:cNvPr>
          <p:cNvPicPr>
            <a:picLocks noChangeAspect="1"/>
          </p:cNvPicPr>
          <p:nvPr userDrawn="1"/>
        </p:nvPicPr>
        <p:blipFill>
          <a:blip r:embed="rId4"/>
          <a:stretch>
            <a:fillRect/>
          </a:stretch>
        </p:blipFill>
        <p:spPr>
          <a:xfrm>
            <a:off x="10127014" y="288740"/>
            <a:ext cx="1805760" cy="684000"/>
          </a:xfrm>
          <a:prstGeom prst="rect">
            <a:avLst/>
          </a:prstGeom>
        </p:spPr>
      </p:pic>
      <p:sp>
        <p:nvSpPr>
          <p:cNvPr id="15" name="Título 3">
            <a:extLst>
              <a:ext uri="{FF2B5EF4-FFF2-40B4-BE49-F238E27FC236}">
                <a16:creationId xmlns:a16="http://schemas.microsoft.com/office/drawing/2014/main" id="{0C01E4A5-3D8F-52C0-291E-AB97823D7BE7}"/>
              </a:ext>
            </a:extLst>
          </p:cNvPr>
          <p:cNvSpPr>
            <a:spLocks noGrp="1"/>
          </p:cNvSpPr>
          <p:nvPr>
            <p:ph type="title"/>
          </p:nvPr>
        </p:nvSpPr>
        <p:spPr>
          <a:xfrm>
            <a:off x="-1" y="2729000"/>
            <a:ext cx="12191774" cy="1399999"/>
          </a:xfrm>
          <a:prstGeom prst="rect">
            <a:avLst/>
          </a:prstGeom>
          <a:solidFill>
            <a:schemeClr val="bg1"/>
          </a:solidFill>
        </p:spPr>
        <p:txBody>
          <a:bodyPr rtlCol="0" anchor="ctr" anchorCtr="0">
            <a:normAutofit/>
          </a:bodyPr>
          <a:lstStyle>
            <a:lvl1pPr>
              <a:defRPr sz="3000">
                <a:latin typeface="Segoe UI Light" panose="020B0502040204020203" pitchFamily="34" charset="0"/>
                <a:cs typeface="Segoe UI Light" panose="020B0502040204020203" pitchFamily="34" charset="0"/>
              </a:defRPr>
            </a:lvl1pPr>
          </a:lstStyle>
          <a:p>
            <a:pPr algn="ctr" rtl="0"/>
            <a:endParaRPr lang="pt-PT" sz="2600" dirty="0">
              <a:solidFill>
                <a:schemeClr val="tx1"/>
              </a:solidFill>
            </a:endParaRPr>
          </a:p>
        </p:txBody>
      </p:sp>
    </p:spTree>
    <p:extLst>
      <p:ext uri="{BB962C8B-B14F-4D97-AF65-F5344CB8AC3E}">
        <p14:creationId xmlns:p14="http://schemas.microsoft.com/office/powerpoint/2010/main" val="20249140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_Border">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sp>
        <p:nvSpPr>
          <p:cNvPr id="2" name="Retângulo 7">
            <a:extLst>
              <a:ext uri="{FF2B5EF4-FFF2-40B4-BE49-F238E27FC236}">
                <a16:creationId xmlns:a16="http://schemas.microsoft.com/office/drawing/2014/main" id="{D86303C3-8A31-92A6-AC81-2B7EBDA95801}"/>
              </a:ext>
            </a:extLst>
          </p:cNvPr>
          <p:cNvSpPr/>
          <p:nvPr userDrawn="1"/>
        </p:nvSpPr>
        <p:spPr>
          <a:xfrm>
            <a:off x="1156442" y="1170536"/>
            <a:ext cx="9879116" cy="451692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dirty="0"/>
          </a:p>
        </p:txBody>
      </p:sp>
    </p:spTree>
    <p:extLst>
      <p:ext uri="{BB962C8B-B14F-4D97-AF65-F5344CB8AC3E}">
        <p14:creationId xmlns:p14="http://schemas.microsoft.com/office/powerpoint/2010/main" val="2134953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_Conclu">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graphicFrame>
        <p:nvGraphicFramePr>
          <p:cNvPr id="8" name="Diagrama 2">
            <a:extLst>
              <a:ext uri="{FF2B5EF4-FFF2-40B4-BE49-F238E27FC236}">
                <a16:creationId xmlns:a16="http://schemas.microsoft.com/office/drawing/2014/main" id="{4987AF91-9F54-F781-ECB8-F953375457C8}"/>
              </a:ext>
            </a:extLst>
          </p:cNvPr>
          <p:cNvGraphicFramePr/>
          <p:nvPr userDrawn="1">
            <p:extLst>
              <p:ext uri="{D42A27DB-BD31-4B8C-83A1-F6EECF244321}">
                <p14:modId xmlns:p14="http://schemas.microsoft.com/office/powerpoint/2010/main" val="1081422117"/>
              </p:ext>
            </p:extLst>
          </p:nvPr>
        </p:nvGraphicFramePr>
        <p:xfrm>
          <a:off x="5831840" y="170835"/>
          <a:ext cx="6096000" cy="9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tângulo 7">
            <a:extLst>
              <a:ext uri="{FF2B5EF4-FFF2-40B4-BE49-F238E27FC236}">
                <a16:creationId xmlns:a16="http://schemas.microsoft.com/office/drawing/2014/main" id="{7E21BC55-9534-AD66-F8A3-F451E60599BF}"/>
              </a:ext>
            </a:extLst>
          </p:cNvPr>
          <p:cNvSpPr/>
          <p:nvPr userDrawn="1"/>
        </p:nvSpPr>
        <p:spPr>
          <a:xfrm>
            <a:off x="239104" y="1217300"/>
            <a:ext cx="4495266" cy="7909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dirty="0"/>
          </a:p>
        </p:txBody>
      </p:sp>
    </p:spTree>
    <p:extLst>
      <p:ext uri="{BB962C8B-B14F-4D97-AF65-F5344CB8AC3E}">
        <p14:creationId xmlns:p14="http://schemas.microsoft.com/office/powerpoint/2010/main" val="2188505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_Discus">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graphicFrame>
        <p:nvGraphicFramePr>
          <p:cNvPr id="7" name="Diagrama 2">
            <a:extLst>
              <a:ext uri="{FF2B5EF4-FFF2-40B4-BE49-F238E27FC236}">
                <a16:creationId xmlns:a16="http://schemas.microsoft.com/office/drawing/2014/main" id="{8C4E2D88-D9F1-9099-F8ED-FB5B0F137D3B}"/>
              </a:ext>
            </a:extLst>
          </p:cNvPr>
          <p:cNvGraphicFramePr/>
          <p:nvPr userDrawn="1">
            <p:extLst>
              <p:ext uri="{D42A27DB-BD31-4B8C-83A1-F6EECF244321}">
                <p14:modId xmlns:p14="http://schemas.microsoft.com/office/powerpoint/2010/main" val="1428819554"/>
              </p:ext>
            </p:extLst>
          </p:nvPr>
        </p:nvGraphicFramePr>
        <p:xfrm>
          <a:off x="5831840" y="158760"/>
          <a:ext cx="6096000" cy="9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tângulo 7">
            <a:extLst>
              <a:ext uri="{FF2B5EF4-FFF2-40B4-BE49-F238E27FC236}">
                <a16:creationId xmlns:a16="http://schemas.microsoft.com/office/drawing/2014/main" id="{CE3306F0-C131-E76B-613D-755E8294D8D2}"/>
              </a:ext>
            </a:extLst>
          </p:cNvPr>
          <p:cNvSpPr/>
          <p:nvPr userDrawn="1"/>
        </p:nvSpPr>
        <p:spPr>
          <a:xfrm>
            <a:off x="239104" y="1217300"/>
            <a:ext cx="4495266" cy="7909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dirty="0"/>
          </a:p>
        </p:txBody>
      </p:sp>
    </p:spTree>
    <p:extLst>
      <p:ext uri="{BB962C8B-B14F-4D97-AF65-F5344CB8AC3E}">
        <p14:creationId xmlns:p14="http://schemas.microsoft.com/office/powerpoint/2010/main" val="200038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tro_Discus">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graphicFrame>
        <p:nvGraphicFramePr>
          <p:cNvPr id="7" name="Diagrama 2">
            <a:extLst>
              <a:ext uri="{FF2B5EF4-FFF2-40B4-BE49-F238E27FC236}">
                <a16:creationId xmlns:a16="http://schemas.microsoft.com/office/drawing/2014/main" id="{8C4E2D88-D9F1-9099-F8ED-FB5B0F137D3B}"/>
              </a:ext>
            </a:extLst>
          </p:cNvPr>
          <p:cNvGraphicFramePr/>
          <p:nvPr userDrawn="1">
            <p:extLst>
              <p:ext uri="{D42A27DB-BD31-4B8C-83A1-F6EECF244321}">
                <p14:modId xmlns:p14="http://schemas.microsoft.com/office/powerpoint/2010/main" val="1428819554"/>
              </p:ext>
            </p:extLst>
          </p:nvPr>
        </p:nvGraphicFramePr>
        <p:xfrm>
          <a:off x="5831840" y="158760"/>
          <a:ext cx="6096000" cy="9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127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dex_Result">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graphicFrame>
        <p:nvGraphicFramePr>
          <p:cNvPr id="4" name="Diagrama 2">
            <a:extLst>
              <a:ext uri="{FF2B5EF4-FFF2-40B4-BE49-F238E27FC236}">
                <a16:creationId xmlns:a16="http://schemas.microsoft.com/office/drawing/2014/main" id="{75E89642-EB73-C46D-9E77-883C8ED323A7}"/>
              </a:ext>
            </a:extLst>
          </p:cNvPr>
          <p:cNvGraphicFramePr/>
          <p:nvPr userDrawn="1">
            <p:extLst>
              <p:ext uri="{D42A27DB-BD31-4B8C-83A1-F6EECF244321}">
                <p14:modId xmlns:p14="http://schemas.microsoft.com/office/powerpoint/2010/main" val="4185940734"/>
              </p:ext>
            </p:extLst>
          </p:nvPr>
        </p:nvGraphicFramePr>
        <p:xfrm>
          <a:off x="5831840" y="156220"/>
          <a:ext cx="6096000" cy="9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78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ndex_Result">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graphicFrame>
        <p:nvGraphicFramePr>
          <p:cNvPr id="4" name="Diagrama 2">
            <a:extLst>
              <a:ext uri="{FF2B5EF4-FFF2-40B4-BE49-F238E27FC236}">
                <a16:creationId xmlns:a16="http://schemas.microsoft.com/office/drawing/2014/main" id="{75E89642-EB73-C46D-9E77-883C8ED323A7}"/>
              </a:ext>
            </a:extLst>
          </p:cNvPr>
          <p:cNvGraphicFramePr/>
          <p:nvPr userDrawn="1">
            <p:extLst>
              <p:ext uri="{D42A27DB-BD31-4B8C-83A1-F6EECF244321}">
                <p14:modId xmlns:p14="http://schemas.microsoft.com/office/powerpoint/2010/main" val="4185940734"/>
              </p:ext>
            </p:extLst>
          </p:nvPr>
        </p:nvGraphicFramePr>
        <p:xfrm>
          <a:off x="5831840" y="156220"/>
          <a:ext cx="6096000" cy="9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tângulo 7">
            <a:extLst>
              <a:ext uri="{FF2B5EF4-FFF2-40B4-BE49-F238E27FC236}">
                <a16:creationId xmlns:a16="http://schemas.microsoft.com/office/drawing/2014/main" id="{5DEA0F78-C478-6CC2-D206-5ED191B54AF6}"/>
              </a:ext>
            </a:extLst>
          </p:cNvPr>
          <p:cNvSpPr/>
          <p:nvPr userDrawn="1"/>
        </p:nvSpPr>
        <p:spPr>
          <a:xfrm>
            <a:off x="239104" y="1217300"/>
            <a:ext cx="4495266" cy="7909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dirty="0"/>
          </a:p>
        </p:txBody>
      </p:sp>
    </p:spTree>
    <p:extLst>
      <p:ext uri="{BB962C8B-B14F-4D97-AF65-F5344CB8AC3E}">
        <p14:creationId xmlns:p14="http://schemas.microsoft.com/office/powerpoint/2010/main" val="3370090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ex_Metod">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graphicFrame>
        <p:nvGraphicFramePr>
          <p:cNvPr id="6" name="Diagrama 2">
            <a:extLst>
              <a:ext uri="{FF2B5EF4-FFF2-40B4-BE49-F238E27FC236}">
                <a16:creationId xmlns:a16="http://schemas.microsoft.com/office/drawing/2014/main" id="{A152E498-496B-C214-5798-C281848412E3}"/>
              </a:ext>
            </a:extLst>
          </p:cNvPr>
          <p:cNvGraphicFramePr/>
          <p:nvPr userDrawn="1">
            <p:extLst>
              <p:ext uri="{D42A27DB-BD31-4B8C-83A1-F6EECF244321}">
                <p14:modId xmlns:p14="http://schemas.microsoft.com/office/powerpoint/2010/main" val="760864808"/>
              </p:ext>
            </p:extLst>
          </p:nvPr>
        </p:nvGraphicFramePr>
        <p:xfrm>
          <a:off x="5831840" y="144155"/>
          <a:ext cx="6096000" cy="9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3128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ndex_Metod">
    <p:spTree>
      <p:nvGrpSpPr>
        <p:cNvPr id="1" name=""/>
        <p:cNvGrpSpPr/>
        <p:nvPr/>
      </p:nvGrpSpPr>
      <p:grpSpPr>
        <a:xfrm>
          <a:off x="0" y="0"/>
          <a:ext cx="0" cy="0"/>
          <a:chOff x="0" y="0"/>
          <a:chExt cx="0" cy="0"/>
        </a:xfrm>
      </p:grpSpPr>
      <p:sp>
        <p:nvSpPr>
          <p:cNvPr id="3" name="Retângulo 11">
            <a:extLst>
              <a:ext uri="{FF2B5EF4-FFF2-40B4-BE49-F238E27FC236}">
                <a16:creationId xmlns:a16="http://schemas.microsoft.com/office/drawing/2014/main" id="{B312B00F-D071-5007-ECFA-231307FCFA44}"/>
              </a:ext>
            </a:extLst>
          </p:cNvPr>
          <p:cNvSpPr/>
          <p:nvPr userDrawn="1"/>
        </p:nvSpPr>
        <p:spPr>
          <a:xfrm>
            <a:off x="228600" y="241300"/>
            <a:ext cx="11772900" cy="6400800"/>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a:p>
        </p:txBody>
      </p:sp>
      <p:graphicFrame>
        <p:nvGraphicFramePr>
          <p:cNvPr id="6" name="Diagrama 2">
            <a:extLst>
              <a:ext uri="{FF2B5EF4-FFF2-40B4-BE49-F238E27FC236}">
                <a16:creationId xmlns:a16="http://schemas.microsoft.com/office/drawing/2014/main" id="{A152E498-496B-C214-5798-C281848412E3}"/>
              </a:ext>
            </a:extLst>
          </p:cNvPr>
          <p:cNvGraphicFramePr/>
          <p:nvPr userDrawn="1">
            <p:extLst>
              <p:ext uri="{D42A27DB-BD31-4B8C-83A1-F6EECF244321}">
                <p14:modId xmlns:p14="http://schemas.microsoft.com/office/powerpoint/2010/main" val="760864808"/>
              </p:ext>
            </p:extLst>
          </p:nvPr>
        </p:nvGraphicFramePr>
        <p:xfrm>
          <a:off x="5831840" y="144155"/>
          <a:ext cx="6096000" cy="9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tângulo 7">
            <a:extLst>
              <a:ext uri="{FF2B5EF4-FFF2-40B4-BE49-F238E27FC236}">
                <a16:creationId xmlns:a16="http://schemas.microsoft.com/office/drawing/2014/main" id="{2CF83A61-498C-F6CE-84E0-0289DE1E459F}"/>
              </a:ext>
            </a:extLst>
          </p:cNvPr>
          <p:cNvSpPr/>
          <p:nvPr userDrawn="1"/>
        </p:nvSpPr>
        <p:spPr>
          <a:xfrm>
            <a:off x="239104" y="1217300"/>
            <a:ext cx="4495266" cy="7909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noProof="0" dirty="0"/>
          </a:p>
        </p:txBody>
      </p:sp>
    </p:spTree>
    <p:extLst>
      <p:ext uri="{BB962C8B-B14F-4D97-AF65-F5344CB8AC3E}">
        <p14:creationId xmlns:p14="http://schemas.microsoft.com/office/powerpoint/2010/main" val="197052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74732"/>
      </p:ext>
    </p:extLst>
  </p:cSld>
  <p:clrMap bg1="lt1" tx1="dk1" bg2="lt2" tx2="dk2" accent1="accent1" accent2="accent2" accent3="accent3" accent4="accent4" accent5="accent5" accent6="accent6" hlink="hlink" folHlink="folHlink"/>
  <p:sldLayoutIdLst>
    <p:sldLayoutId id="2147483652" r:id="rId1"/>
    <p:sldLayoutId id="2147483665" r:id="rId2"/>
    <p:sldLayoutId id="2147483657" r:id="rId3"/>
    <p:sldLayoutId id="2147483656" r:id="rId4"/>
    <p:sldLayoutId id="2147483664" r:id="rId5"/>
    <p:sldLayoutId id="2147483655" r:id="rId6"/>
    <p:sldLayoutId id="2147483662" r:id="rId7"/>
    <p:sldLayoutId id="2147483654" r:id="rId8"/>
    <p:sldLayoutId id="2147483661" r:id="rId9"/>
    <p:sldLayoutId id="2147483653" r:id="rId10"/>
    <p:sldLayoutId id="2147483658" r:id="rId11"/>
    <p:sldLayoutId id="2147483659" r:id="rId12"/>
    <p:sldLayoutId id="2147483660" r:id="rId13"/>
    <p:sldLayoutId id="2147483651" r:id="rId14"/>
    <p:sldLayoutId id="2147483650" r:id="rId15"/>
    <p:sldLayoutId id="214748364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4.png"/><Relationship Id="rId21" Type="http://schemas.openxmlformats.org/officeDocument/2006/relationships/image" Target="../media/image38.png"/><Relationship Id="rId7" Type="http://schemas.openxmlformats.org/officeDocument/2006/relationships/hyperlink" Target="https://alfageomatics.com/2019/06/tecnicas-de-observacion-de-la-tierra-viii-fotogrametria/" TargetMode="External"/><Relationship Id="rId12" Type="http://schemas.openxmlformats.org/officeDocument/2006/relationships/hyperlink" Target="https://www.flickr.com/photos/cingularite/7321298354/in/photolist-c9XBzE-c9XyVY-c9XqSb-c9XtRW" TargetMode="External"/><Relationship Id="rId17" Type="http://schemas.openxmlformats.org/officeDocument/2006/relationships/image" Target="../media/image34.png"/><Relationship Id="rId2" Type="http://schemas.openxmlformats.org/officeDocument/2006/relationships/notesSlide" Target="../notesSlides/notesSlide14.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29.jpg"/><Relationship Id="rId5" Type="http://schemas.openxmlformats.org/officeDocument/2006/relationships/hyperlink" Target="https://www.flickr.com/photos/icetsarina/50834247352/" TargetMode="External"/><Relationship Id="rId15" Type="http://schemas.openxmlformats.org/officeDocument/2006/relationships/image" Target="../media/image32.png"/><Relationship Id="rId10" Type="http://schemas.openxmlformats.org/officeDocument/2006/relationships/hyperlink" Target="https://ka-el.net/portugal/Tavira/index.html" TargetMode="External"/><Relationship Id="rId19" Type="http://schemas.openxmlformats.org/officeDocument/2006/relationships/image" Target="../media/image36.png"/><Relationship Id="rId4" Type="http://schemas.openxmlformats.org/officeDocument/2006/relationships/image" Target="../media/image25.jpg"/><Relationship Id="rId9" Type="http://schemas.openxmlformats.org/officeDocument/2006/relationships/image" Target="../media/image28.jp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2.xml"/><Relationship Id="rId13" Type="http://schemas.openxmlformats.org/officeDocument/2006/relationships/diagramData" Target="../diagrams/data23.xml"/><Relationship Id="rId18" Type="http://schemas.openxmlformats.org/officeDocument/2006/relationships/image" Target="../media/image42.png"/><Relationship Id="rId3" Type="http://schemas.openxmlformats.org/officeDocument/2006/relationships/diagramData" Target="../diagrams/data21.xml"/><Relationship Id="rId21" Type="http://schemas.openxmlformats.org/officeDocument/2006/relationships/image" Target="../media/image45.png"/><Relationship Id="rId7" Type="http://schemas.microsoft.com/office/2007/relationships/diagramDrawing" Target="../diagrams/drawing21.xml"/><Relationship Id="rId12" Type="http://schemas.microsoft.com/office/2007/relationships/diagramDrawing" Target="../diagrams/drawing22.xml"/><Relationship Id="rId17" Type="http://schemas.microsoft.com/office/2007/relationships/diagramDrawing" Target="../diagrams/drawing23.xml"/><Relationship Id="rId2" Type="http://schemas.openxmlformats.org/officeDocument/2006/relationships/notesSlide" Target="../notesSlides/notesSlide17.xml"/><Relationship Id="rId16" Type="http://schemas.openxmlformats.org/officeDocument/2006/relationships/diagramColors" Target="../diagrams/colors23.xml"/><Relationship Id="rId20" Type="http://schemas.openxmlformats.org/officeDocument/2006/relationships/image" Target="../media/image44.tif"/><Relationship Id="rId1" Type="http://schemas.openxmlformats.org/officeDocument/2006/relationships/slideLayout" Target="../slideLayouts/slideLayout7.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5" Type="http://schemas.openxmlformats.org/officeDocument/2006/relationships/diagramQuickStyle" Target="../diagrams/quickStyle23.xml"/><Relationship Id="rId10" Type="http://schemas.openxmlformats.org/officeDocument/2006/relationships/diagramQuickStyle" Target="../diagrams/quickStyle22.xml"/><Relationship Id="rId19" Type="http://schemas.openxmlformats.org/officeDocument/2006/relationships/image" Target="../media/image43.png"/><Relationship Id="rId4" Type="http://schemas.openxmlformats.org/officeDocument/2006/relationships/diagramLayout" Target="../diagrams/layout21.xml"/><Relationship Id="rId9" Type="http://schemas.openxmlformats.org/officeDocument/2006/relationships/diagramLayout" Target="../diagrams/layout22.xml"/><Relationship Id="rId14" Type="http://schemas.openxmlformats.org/officeDocument/2006/relationships/diagramLayout" Target="../diagrams/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tif"/></Relationships>
</file>

<file path=ppt/slides/_rels/slide19.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47.tif"/><Relationship Id="rId7" Type="http://schemas.openxmlformats.org/officeDocument/2006/relationships/diagramColors" Target="../diagrams/colors24.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25.xml"/><Relationship Id="rId3" Type="http://schemas.openxmlformats.org/officeDocument/2006/relationships/image" Target="../media/image53.png"/><Relationship Id="rId7" Type="http://schemas.openxmlformats.org/officeDocument/2006/relationships/diagramLayout" Target="../diagrams/layout25.xml"/><Relationship Id="rId12"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Data" Target="../diagrams/data25.xml"/><Relationship Id="rId11" Type="http://schemas.openxmlformats.org/officeDocument/2006/relationships/image" Target="../media/image57.png"/><Relationship Id="rId5" Type="http://schemas.openxmlformats.org/officeDocument/2006/relationships/image" Target="../media/image46.tif"/><Relationship Id="rId10" Type="http://schemas.microsoft.com/office/2007/relationships/diagramDrawing" Target="../diagrams/drawing25.xml"/><Relationship Id="rId4" Type="http://schemas.openxmlformats.org/officeDocument/2006/relationships/image" Target="../media/image55.png"/><Relationship Id="rId9" Type="http://schemas.openxmlformats.org/officeDocument/2006/relationships/diagramColors" Target="../diagrams/colors25.xml"/></Relationships>
</file>

<file path=ppt/slides/_rels/slide21.xml.rels><?xml version="1.0" encoding="UTF-8" standalone="yes"?>
<Relationships xmlns="http://schemas.openxmlformats.org/package/2006/relationships"><Relationship Id="rId3" Type="http://schemas.openxmlformats.org/officeDocument/2006/relationships/image" Target="../media/image56.ti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3.png"/><Relationship Id="rId4" Type="http://schemas.openxmlformats.org/officeDocument/2006/relationships/image" Target="../media/image47.tif"/></Relationships>
</file>

<file path=ppt/slides/_rels/slide22.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tif"/></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ti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8.tif"/><Relationship Id="rId4" Type="http://schemas.openxmlformats.org/officeDocument/2006/relationships/image" Target="../media/image64.tif"/></Relationships>
</file>

<file path=ppt/slides/_rels/slide25.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5.tif"/><Relationship Id="rId4" Type="http://schemas.openxmlformats.org/officeDocument/2006/relationships/image" Target="../media/image64.tif"/></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tif"/><Relationship Id="rId7" Type="http://schemas.openxmlformats.org/officeDocument/2006/relationships/image" Target="../media/image67.ti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6.tif"/><Relationship Id="rId5" Type="http://schemas.openxmlformats.org/officeDocument/2006/relationships/image" Target="../media/image46.tif"/><Relationship Id="rId4" Type="http://schemas.openxmlformats.org/officeDocument/2006/relationships/image" Target="../media/image56.tif"/><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s://www.flickr.com/photos/cingularite/7321298354/in/photolist-c9XBzE-c9XyVY-c9XqSb-c9XtRW"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6.xml"/><Relationship Id="rId13" Type="http://schemas.openxmlformats.org/officeDocument/2006/relationships/diagramData" Target="../diagrams/data17.xml"/><Relationship Id="rId18" Type="http://schemas.openxmlformats.org/officeDocument/2006/relationships/diagramData" Target="../diagrams/data18.xml"/><Relationship Id="rId26" Type="http://schemas.openxmlformats.org/officeDocument/2006/relationships/diagramColors" Target="../diagrams/colors19.xml"/><Relationship Id="rId3" Type="http://schemas.openxmlformats.org/officeDocument/2006/relationships/diagramData" Target="../diagrams/data15.xml"/><Relationship Id="rId21" Type="http://schemas.openxmlformats.org/officeDocument/2006/relationships/diagramColors" Target="../diagrams/colors18.xml"/><Relationship Id="rId7" Type="http://schemas.microsoft.com/office/2007/relationships/diagramDrawing" Target="../diagrams/drawing15.xml"/><Relationship Id="rId12" Type="http://schemas.microsoft.com/office/2007/relationships/diagramDrawing" Target="../diagrams/drawing16.xml"/><Relationship Id="rId17" Type="http://schemas.microsoft.com/office/2007/relationships/diagramDrawing" Target="../diagrams/drawing17.xml"/><Relationship Id="rId25" Type="http://schemas.openxmlformats.org/officeDocument/2006/relationships/diagramQuickStyle" Target="../diagrams/quickStyle19.xml"/><Relationship Id="rId2" Type="http://schemas.openxmlformats.org/officeDocument/2006/relationships/notesSlide" Target="../notesSlides/notesSlide5.xml"/><Relationship Id="rId16" Type="http://schemas.openxmlformats.org/officeDocument/2006/relationships/diagramColors" Target="../diagrams/colors17.xml"/><Relationship Id="rId20" Type="http://schemas.openxmlformats.org/officeDocument/2006/relationships/diagramQuickStyle" Target="../diagrams/quickStyle18.xml"/><Relationship Id="rId1" Type="http://schemas.openxmlformats.org/officeDocument/2006/relationships/slideLayout" Target="../slideLayouts/slideLayout11.xml"/><Relationship Id="rId6" Type="http://schemas.openxmlformats.org/officeDocument/2006/relationships/diagramColors" Target="../diagrams/colors15.xml"/><Relationship Id="rId11" Type="http://schemas.openxmlformats.org/officeDocument/2006/relationships/diagramColors" Target="../diagrams/colors16.xml"/><Relationship Id="rId24" Type="http://schemas.openxmlformats.org/officeDocument/2006/relationships/diagramLayout" Target="../diagrams/layout19.xml"/><Relationship Id="rId5" Type="http://schemas.openxmlformats.org/officeDocument/2006/relationships/diagramQuickStyle" Target="../diagrams/quickStyle15.xml"/><Relationship Id="rId15" Type="http://schemas.openxmlformats.org/officeDocument/2006/relationships/diagramQuickStyle" Target="../diagrams/quickStyle17.xml"/><Relationship Id="rId23" Type="http://schemas.openxmlformats.org/officeDocument/2006/relationships/diagramData" Target="../diagrams/data19.xml"/><Relationship Id="rId10" Type="http://schemas.openxmlformats.org/officeDocument/2006/relationships/diagramQuickStyle" Target="../diagrams/quickStyle16.xml"/><Relationship Id="rId19" Type="http://schemas.openxmlformats.org/officeDocument/2006/relationships/diagramLayout" Target="../diagrams/layout18.xml"/><Relationship Id="rId4" Type="http://schemas.openxmlformats.org/officeDocument/2006/relationships/diagramLayout" Target="../diagrams/layout15.xml"/><Relationship Id="rId9" Type="http://schemas.openxmlformats.org/officeDocument/2006/relationships/diagramLayout" Target="../diagrams/layout16.xml"/><Relationship Id="rId14" Type="http://schemas.openxmlformats.org/officeDocument/2006/relationships/diagramLayout" Target="../diagrams/layout17.xml"/><Relationship Id="rId22" Type="http://schemas.microsoft.com/office/2007/relationships/diagramDrawing" Target="../diagrams/drawing18.xml"/><Relationship Id="rId27" Type="http://schemas.microsoft.com/office/2007/relationships/diagramDrawing" Target="../diagrams/drawing19.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commons.wikimedia.org/wiki/File:Guerneville_California_flooding.jp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clamorworld.com/the-village-that-fell-into-the-sea-families-left-devastated-as-their-beach-side-homes-are-destroyed-after-britains-coastline-is-battered-by-the-worst-storm-surge-for-sixty-year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journalistsresource.org/aftermath/"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6243F2-5A43-E4DA-0F62-ABB5B49A7155}"/>
              </a:ext>
            </a:extLst>
          </p:cNvPr>
          <p:cNvPicPr>
            <a:picLocks noChangeAspect="1"/>
          </p:cNvPicPr>
          <p:nvPr/>
        </p:nvPicPr>
        <p:blipFill rotWithShape="1">
          <a:blip r:embed="rId3"/>
          <a:srcRect l="6311" r="7835"/>
          <a:stretch/>
        </p:blipFill>
        <p:spPr>
          <a:xfrm>
            <a:off x="-1" y="1385091"/>
            <a:ext cx="12192001" cy="4118777"/>
          </a:xfrm>
          <a:prstGeom prst="rect">
            <a:avLst/>
          </a:prstGeom>
        </p:spPr>
      </p:pic>
      <p:pic>
        <p:nvPicPr>
          <p:cNvPr id="14" name="Imagem 1">
            <a:extLst>
              <a:ext uri="{FF2B5EF4-FFF2-40B4-BE49-F238E27FC236}">
                <a16:creationId xmlns:a16="http://schemas.microsoft.com/office/drawing/2014/main" id="{39B521BF-312F-0024-3E97-5883AB995B03}"/>
              </a:ext>
            </a:extLst>
          </p:cNvPr>
          <p:cNvPicPr>
            <a:picLocks noChangeAspect="1"/>
          </p:cNvPicPr>
          <p:nvPr/>
        </p:nvPicPr>
        <p:blipFill>
          <a:blip r:embed="rId4"/>
          <a:srcRect/>
          <a:stretch/>
        </p:blipFill>
        <p:spPr>
          <a:xfrm>
            <a:off x="259226" y="261408"/>
            <a:ext cx="1708000" cy="756000"/>
          </a:xfrm>
          <a:prstGeom prst="rect">
            <a:avLst/>
          </a:prstGeom>
        </p:spPr>
      </p:pic>
      <p:pic>
        <p:nvPicPr>
          <p:cNvPr id="17" name="Imagem 8">
            <a:extLst>
              <a:ext uri="{FF2B5EF4-FFF2-40B4-BE49-F238E27FC236}">
                <a16:creationId xmlns:a16="http://schemas.microsoft.com/office/drawing/2014/main" id="{4DC09A3E-3635-6177-C150-B668044A96C1}"/>
              </a:ext>
            </a:extLst>
          </p:cNvPr>
          <p:cNvPicPr>
            <a:picLocks noChangeAspect="1"/>
          </p:cNvPicPr>
          <p:nvPr/>
        </p:nvPicPr>
        <p:blipFill>
          <a:blip r:embed="rId5"/>
          <a:stretch>
            <a:fillRect/>
          </a:stretch>
        </p:blipFill>
        <p:spPr>
          <a:xfrm>
            <a:off x="10127014" y="288740"/>
            <a:ext cx="1805760" cy="684000"/>
          </a:xfrm>
          <a:prstGeom prst="rect">
            <a:avLst/>
          </a:prstGeom>
        </p:spPr>
      </p:pic>
      <p:sp>
        <p:nvSpPr>
          <p:cNvPr id="26" name="Title 25">
            <a:extLst>
              <a:ext uri="{FF2B5EF4-FFF2-40B4-BE49-F238E27FC236}">
                <a16:creationId xmlns:a16="http://schemas.microsoft.com/office/drawing/2014/main" id="{4AC96E07-CB03-EC99-3872-5CB2BBD72B7A}"/>
              </a:ext>
            </a:extLst>
          </p:cNvPr>
          <p:cNvSpPr>
            <a:spLocks noGrp="1"/>
          </p:cNvSpPr>
          <p:nvPr>
            <p:ph type="title"/>
          </p:nvPr>
        </p:nvSpPr>
        <p:spPr/>
        <p:txBody>
          <a:bodyPr/>
          <a:lstStyle/>
          <a:p>
            <a:endParaRPr lang="en-GB" dirty="0"/>
          </a:p>
        </p:txBody>
      </p:sp>
      <p:sp>
        <p:nvSpPr>
          <p:cNvPr id="32" name="Título 3">
            <a:extLst>
              <a:ext uri="{FF2B5EF4-FFF2-40B4-BE49-F238E27FC236}">
                <a16:creationId xmlns:a16="http://schemas.microsoft.com/office/drawing/2014/main" id="{542BE8B1-92D9-21C1-E4DE-C7B5D52BE226}"/>
              </a:ext>
            </a:extLst>
          </p:cNvPr>
          <p:cNvSpPr txBox="1">
            <a:spLocks/>
          </p:cNvSpPr>
          <p:nvPr/>
        </p:nvSpPr>
        <p:spPr>
          <a:xfrm>
            <a:off x="-1" y="2729000"/>
            <a:ext cx="12191774" cy="1399999"/>
          </a:xfrm>
          <a:prstGeom prst="rect">
            <a:avLst/>
          </a:prstGeom>
          <a:solidFill>
            <a:sysClr val="window" lastClr="FFFFFF"/>
          </a:solidFill>
        </p:spPr>
        <p:txBody>
          <a:bodyPr vert="horz" lIns="91440" tIns="45720" rIns="91440" bIns="45720" rtlCol="0" anchor="ctr" anchorCtr="0">
            <a:norm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pPr marL="0" marR="0" lvl="0" indent="0" algn="ctr" defTabSz="914400" rtl="0" eaLnBrk="1" fontAlgn="auto" latinLnBrk="0" hangingPunct="1">
              <a:lnSpc>
                <a:spcPts val="4600"/>
              </a:lnSpc>
              <a:spcBef>
                <a:spcPct val="0"/>
              </a:spcBef>
              <a:spcAft>
                <a:spcPts val="0"/>
              </a:spcAft>
              <a:buClrTx/>
              <a:buSzTx/>
              <a:buFontTx/>
              <a:buNone/>
              <a:tabLst/>
              <a:defRPr/>
            </a:pPr>
            <a:r>
              <a:rPr kumimoji="0" lang="en-GB" sz="2600" b="0" i="0" u="none" strike="noStrike" kern="1200" cap="all" spc="0" normalizeH="0" baseline="0" noProof="0" dirty="0">
                <a:ln>
                  <a:noFill/>
                </a:ln>
                <a:solidFill>
                  <a:sysClr val="windowText" lastClr="000000"/>
                </a:solidFill>
                <a:effectLst/>
                <a:uLnTx/>
                <a:uFillTx/>
                <a:latin typeface="Segoe UI Light"/>
                <a:ea typeface="+mj-ea"/>
                <a:cs typeface="+mj-cs"/>
              </a:rPr>
              <a:t>Multi-Parametric Risk Assessment of the Sea Level Rise: </a:t>
            </a:r>
            <a:br>
              <a:rPr kumimoji="0" lang="en-GB" sz="2600" b="0" i="0" u="none" strike="noStrike" kern="1200" cap="all" spc="0" normalizeH="0" baseline="0" noProof="0" dirty="0">
                <a:ln>
                  <a:noFill/>
                </a:ln>
                <a:solidFill>
                  <a:sysClr val="windowText" lastClr="000000"/>
                </a:solidFill>
                <a:effectLst/>
                <a:uLnTx/>
                <a:uFillTx/>
                <a:latin typeface="Segoe UI Light"/>
                <a:ea typeface="+mj-ea"/>
                <a:cs typeface="+mj-cs"/>
              </a:rPr>
            </a:br>
            <a:r>
              <a:rPr kumimoji="0" lang="en-GB" sz="2600" b="0" i="0" u="none" strike="noStrike" kern="1200" cap="all" spc="0" normalizeH="0" baseline="0" noProof="0" dirty="0">
                <a:ln>
                  <a:noFill/>
                </a:ln>
                <a:solidFill>
                  <a:sysClr val="windowText" lastClr="000000"/>
                </a:solidFill>
                <a:effectLst/>
                <a:uLnTx/>
                <a:uFillTx/>
                <a:latin typeface="Segoe UI Light"/>
                <a:ea typeface="+mj-ea"/>
                <a:cs typeface="+mj-cs"/>
              </a:rPr>
              <a:t>the case study of Ria Formosa (Algarve)</a:t>
            </a:r>
            <a:endParaRPr kumimoji="0" lang="pt-PT" sz="2600" b="0" i="0" u="none" strike="noStrike" kern="1200" cap="all" spc="0" normalizeH="0" baseline="0" noProof="0" dirty="0">
              <a:ln>
                <a:noFill/>
              </a:ln>
              <a:solidFill>
                <a:sysClr val="windowText" lastClr="000000"/>
              </a:solidFill>
              <a:effectLst/>
              <a:uLnTx/>
              <a:uFillTx/>
              <a:latin typeface="Segoe UI Light"/>
              <a:ea typeface="+mj-ea"/>
              <a:cs typeface="+mj-cs"/>
            </a:endParaRPr>
          </a:p>
        </p:txBody>
      </p:sp>
      <p:sp>
        <p:nvSpPr>
          <p:cNvPr id="33" name="CaixaDeTexto 2">
            <a:extLst>
              <a:ext uri="{FF2B5EF4-FFF2-40B4-BE49-F238E27FC236}">
                <a16:creationId xmlns:a16="http://schemas.microsoft.com/office/drawing/2014/main" id="{D6464CB7-E9CC-C0EA-22B3-47479BBE4281}"/>
              </a:ext>
            </a:extLst>
          </p:cNvPr>
          <p:cNvSpPr txBox="1"/>
          <p:nvPr/>
        </p:nvSpPr>
        <p:spPr>
          <a:xfrm>
            <a:off x="4096619" y="5520414"/>
            <a:ext cx="3998309" cy="338554"/>
          </a:xfrm>
          <a:prstGeom prst="rect">
            <a:avLst/>
          </a:prstGeom>
          <a:noFill/>
        </p:spPr>
        <p:txBody>
          <a:bodyPr wrap="square" rtlCol="0">
            <a:spAutoFit/>
          </a:bodyPr>
          <a:lstStyle/>
          <a:p>
            <a:pPr algn="ctr"/>
            <a:r>
              <a:rPr lang="pt-PT" sz="1600" dirty="0">
                <a:solidFill>
                  <a:prstClr val="black"/>
                </a:solidFill>
                <a:latin typeface="Segoe UI"/>
              </a:rPr>
              <a:t>Sílvia Alexandra da Silva Mourão</a:t>
            </a:r>
          </a:p>
        </p:txBody>
      </p:sp>
      <p:sp>
        <p:nvSpPr>
          <p:cNvPr id="34" name="CaixaDeTexto 6">
            <a:extLst>
              <a:ext uri="{FF2B5EF4-FFF2-40B4-BE49-F238E27FC236}">
                <a16:creationId xmlns:a16="http://schemas.microsoft.com/office/drawing/2014/main" id="{4D8895F7-0627-149B-2F6C-338A9288C7C0}"/>
              </a:ext>
            </a:extLst>
          </p:cNvPr>
          <p:cNvSpPr txBox="1"/>
          <p:nvPr/>
        </p:nvSpPr>
        <p:spPr>
          <a:xfrm>
            <a:off x="2504849" y="261408"/>
            <a:ext cx="7181850" cy="677108"/>
          </a:xfrm>
          <a:prstGeom prst="rect">
            <a:avLst/>
          </a:prstGeom>
          <a:noFill/>
        </p:spPr>
        <p:txBody>
          <a:bodyPr wrap="square" rtlCol="0">
            <a:spAutoFit/>
          </a:bodyPr>
          <a:lstStyle/>
          <a:p>
            <a:pPr algn="ctr"/>
            <a:r>
              <a:rPr lang="pt-PT" sz="1200" dirty="0">
                <a:solidFill>
                  <a:prstClr val="black"/>
                </a:solidFill>
                <a:latin typeface="Segoe UI"/>
              </a:rPr>
              <a:t>UNIVERSIDADE DE LISBOA</a:t>
            </a:r>
          </a:p>
          <a:p>
            <a:pPr algn="ctr"/>
            <a:r>
              <a:rPr lang="pt-PT" sz="1200" dirty="0">
                <a:solidFill>
                  <a:prstClr val="black"/>
                </a:solidFill>
                <a:latin typeface="Segoe UI"/>
              </a:rPr>
              <a:t>FACULDADE DE CIÊNCIAS </a:t>
            </a:r>
          </a:p>
          <a:p>
            <a:pPr algn="ctr"/>
            <a:r>
              <a:rPr lang="pt-PT" sz="1400" dirty="0">
                <a:solidFill>
                  <a:prstClr val="black"/>
                </a:solidFill>
                <a:latin typeface="Segoe UI"/>
              </a:rPr>
              <a:t>DEPARTAMENTO DE ENGENHARIA GEOGRÁFICA, GEOFÍSICA E ENERGIA</a:t>
            </a:r>
          </a:p>
        </p:txBody>
      </p:sp>
      <p:sp>
        <p:nvSpPr>
          <p:cNvPr id="35" name="CaixaDeTexto 9">
            <a:extLst>
              <a:ext uri="{FF2B5EF4-FFF2-40B4-BE49-F238E27FC236}">
                <a16:creationId xmlns:a16="http://schemas.microsoft.com/office/drawing/2014/main" id="{B781C6AC-00CE-83D9-8BB7-77C80A7906EE}"/>
              </a:ext>
            </a:extLst>
          </p:cNvPr>
          <p:cNvSpPr txBox="1"/>
          <p:nvPr/>
        </p:nvSpPr>
        <p:spPr>
          <a:xfrm>
            <a:off x="4278914" y="5885257"/>
            <a:ext cx="3633716" cy="307777"/>
          </a:xfrm>
          <a:prstGeom prst="rect">
            <a:avLst/>
          </a:prstGeom>
          <a:noFill/>
        </p:spPr>
        <p:txBody>
          <a:bodyPr wrap="square" rtlCol="0">
            <a:spAutoFit/>
          </a:bodyPr>
          <a:lstStyle/>
          <a:p>
            <a:pPr algn="ctr"/>
            <a:r>
              <a:rPr lang="pt-PT" sz="1400" dirty="0">
                <a:solidFill>
                  <a:prstClr val="black"/>
                </a:solidFill>
                <a:latin typeface="Segoe UI"/>
              </a:rPr>
              <a:t>Mestrado em Engenharia Geoespacial</a:t>
            </a:r>
          </a:p>
        </p:txBody>
      </p:sp>
      <p:sp>
        <p:nvSpPr>
          <p:cNvPr id="36" name="CaixaDeTexto 11">
            <a:extLst>
              <a:ext uri="{FF2B5EF4-FFF2-40B4-BE49-F238E27FC236}">
                <a16:creationId xmlns:a16="http://schemas.microsoft.com/office/drawing/2014/main" id="{57A444D4-F6D2-BE1E-5CED-6702ED5ECC6A}"/>
              </a:ext>
            </a:extLst>
          </p:cNvPr>
          <p:cNvSpPr txBox="1"/>
          <p:nvPr/>
        </p:nvSpPr>
        <p:spPr>
          <a:xfrm>
            <a:off x="2939176" y="6368833"/>
            <a:ext cx="6313192" cy="646331"/>
          </a:xfrm>
          <a:prstGeom prst="rect">
            <a:avLst/>
          </a:prstGeom>
          <a:noFill/>
        </p:spPr>
        <p:txBody>
          <a:bodyPr wrap="square" rtlCol="0">
            <a:spAutoFit/>
          </a:bodyPr>
          <a:lstStyle/>
          <a:p>
            <a:pPr algn="ctr"/>
            <a:r>
              <a:rPr lang="pt-PT" sz="1100" dirty="0">
                <a:solidFill>
                  <a:prstClr val="black"/>
                </a:solidFill>
                <a:latin typeface="Segoe UI"/>
              </a:rPr>
              <a:t>Dissertação orientada por:</a:t>
            </a:r>
            <a:endParaRPr lang="pt-PT" sz="1400" dirty="0">
              <a:solidFill>
                <a:srgbClr val="000000"/>
              </a:solidFill>
              <a:latin typeface="Arial" panose="020B0604020202020204" pitchFamily="34" charset="0"/>
            </a:endParaRPr>
          </a:p>
          <a:p>
            <a:pPr algn="ctr"/>
            <a:r>
              <a:rPr lang="pt-PT" sz="1400" dirty="0">
                <a:solidFill>
                  <a:srgbClr val="000000"/>
                </a:solidFill>
                <a:latin typeface="Arial" panose="020B0604020202020204" pitchFamily="34" charset="0"/>
              </a:rPr>
              <a:t> </a:t>
            </a:r>
            <a:r>
              <a:rPr lang="pt-PT" sz="1100" dirty="0">
                <a:solidFill>
                  <a:prstClr val="black"/>
                </a:solidFill>
                <a:latin typeface="Segoe UI"/>
              </a:rPr>
              <a:t>Professor Doutor Carlos Manuel Correia Antunes e Professora Doutora Cristina Maria Sousa Catita 	</a:t>
            </a:r>
          </a:p>
        </p:txBody>
      </p:sp>
      <p:sp>
        <p:nvSpPr>
          <p:cNvPr id="2" name="Título 3">
            <a:extLst>
              <a:ext uri="{FF2B5EF4-FFF2-40B4-BE49-F238E27FC236}">
                <a16:creationId xmlns:a16="http://schemas.microsoft.com/office/drawing/2014/main" id="{EA12314D-C322-5C2E-411A-E03AD5A34DBA}"/>
              </a:ext>
            </a:extLst>
          </p:cNvPr>
          <p:cNvSpPr txBox="1">
            <a:spLocks/>
          </p:cNvSpPr>
          <p:nvPr/>
        </p:nvSpPr>
        <p:spPr>
          <a:xfrm>
            <a:off x="226" y="2728999"/>
            <a:ext cx="12191774" cy="1399999"/>
          </a:xfrm>
          <a:prstGeom prst="rect">
            <a:avLst/>
          </a:prstGeom>
          <a:solidFill>
            <a:sysClr val="window" lastClr="FFFFFF"/>
          </a:solidFill>
        </p:spPr>
        <p:txBody>
          <a:bodyPr vert="horz" lIns="91440" tIns="45720" rIns="91440" bIns="45720" rtlCol="0" anchor="ctr" anchorCtr="0">
            <a:norm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pPr marL="0" marR="0" lvl="0" indent="0" algn="ctr" defTabSz="914400" rtl="0" eaLnBrk="1" fontAlgn="auto" latinLnBrk="0" hangingPunct="1">
              <a:lnSpc>
                <a:spcPts val="4600"/>
              </a:lnSpc>
              <a:spcBef>
                <a:spcPct val="0"/>
              </a:spcBef>
              <a:spcAft>
                <a:spcPts val="0"/>
              </a:spcAft>
              <a:buClrTx/>
              <a:buSzTx/>
              <a:buFontTx/>
              <a:buNone/>
              <a:tabLst/>
              <a:defRPr/>
            </a:pPr>
            <a:r>
              <a:rPr kumimoji="0" lang="pt-BR" sz="2600" b="0" i="0" u="none" strike="noStrike" kern="1200" cap="all" spc="0" normalizeH="0" baseline="0" noProof="0" dirty="0">
                <a:ln>
                  <a:noFill/>
                </a:ln>
                <a:solidFill>
                  <a:sysClr val="windowText" lastClr="000000"/>
                </a:solidFill>
                <a:effectLst/>
                <a:uLnTx/>
                <a:uFillTx/>
                <a:latin typeface="Segoe UI Light"/>
                <a:ea typeface="+mj-ea"/>
                <a:cs typeface="+mj-cs"/>
              </a:rPr>
              <a:t>Avaliação de Risco Multi-ParamÉtrico da Subida do Nível do Mar: </a:t>
            </a:r>
            <a:br>
              <a:rPr kumimoji="0" lang="pt-BR" sz="2600" b="0" i="0" u="none" strike="noStrike" kern="1200" cap="all" spc="0" normalizeH="0" baseline="0" noProof="0" dirty="0">
                <a:ln>
                  <a:noFill/>
                </a:ln>
                <a:solidFill>
                  <a:sysClr val="windowText" lastClr="000000"/>
                </a:solidFill>
                <a:effectLst/>
                <a:uLnTx/>
                <a:uFillTx/>
                <a:latin typeface="Segoe UI Light"/>
                <a:ea typeface="+mj-ea"/>
                <a:cs typeface="+mj-cs"/>
              </a:rPr>
            </a:br>
            <a:r>
              <a:rPr kumimoji="0" lang="pt-BR" sz="2600" b="0" i="0" u="none" strike="noStrike" kern="1200" cap="all" spc="0" normalizeH="0" baseline="0" noProof="0" dirty="0">
                <a:ln>
                  <a:noFill/>
                </a:ln>
                <a:solidFill>
                  <a:sysClr val="windowText" lastClr="000000"/>
                </a:solidFill>
                <a:effectLst/>
                <a:uLnTx/>
                <a:uFillTx/>
                <a:latin typeface="Segoe UI Light"/>
                <a:ea typeface="+mj-ea"/>
                <a:cs typeface="+mj-cs"/>
              </a:rPr>
              <a:t>o caso de estudo da Ria Formosa (Algarve)</a:t>
            </a:r>
            <a:endParaRPr kumimoji="0" lang="pt-PT" sz="2600" b="0" i="0" u="none" strike="noStrike" kern="1200" cap="all" spc="0" normalizeH="0" baseline="0" noProof="0" dirty="0">
              <a:ln>
                <a:noFill/>
              </a:ln>
              <a:solidFill>
                <a:sysClr val="windowText" lastClr="000000"/>
              </a:solidFill>
              <a:effectLst/>
              <a:uLnTx/>
              <a:uFillTx/>
              <a:latin typeface="Segoe UI Light"/>
              <a:ea typeface="+mj-ea"/>
              <a:cs typeface="+mj-cs"/>
            </a:endParaRPr>
          </a:p>
        </p:txBody>
      </p:sp>
    </p:spTree>
    <p:extLst>
      <p:ext uri="{BB962C8B-B14F-4D97-AF65-F5344CB8AC3E}">
        <p14:creationId xmlns:p14="http://schemas.microsoft.com/office/powerpoint/2010/main" val="87514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40B9859-5B15-00F6-7B24-38A22F9EBF34}"/>
              </a:ext>
            </a:extLst>
          </p:cNvPr>
          <p:cNvSpPr txBox="1"/>
          <p:nvPr/>
        </p:nvSpPr>
        <p:spPr>
          <a:xfrm>
            <a:off x="427838" y="1309839"/>
            <a:ext cx="3447045" cy="584775"/>
          </a:xfrm>
          <a:prstGeom prst="rect">
            <a:avLst/>
          </a:prstGeom>
          <a:noFill/>
          <a:ln>
            <a:noFill/>
          </a:ln>
        </p:spPr>
        <p:txBody>
          <a:bodyPr wrap="square" rtlCol="0">
            <a:spAutoFit/>
          </a:bodyPr>
          <a:lstStyle/>
          <a:p>
            <a:r>
              <a:rPr lang="pt-PT" sz="3200" b="1" dirty="0">
                <a:solidFill>
                  <a:prstClr val="black"/>
                </a:solidFill>
                <a:latin typeface="Segoe UI Light"/>
              </a:rPr>
              <a:t>ÁREA DE ESTUDO</a:t>
            </a:r>
          </a:p>
        </p:txBody>
      </p:sp>
      <p:pic>
        <p:nvPicPr>
          <p:cNvPr id="3" name="Picture 2">
            <a:extLst>
              <a:ext uri="{FF2B5EF4-FFF2-40B4-BE49-F238E27FC236}">
                <a16:creationId xmlns:a16="http://schemas.microsoft.com/office/drawing/2014/main" id="{5EB893A1-8DBC-63C2-FEAC-4F42441E332B}"/>
              </a:ext>
            </a:extLst>
          </p:cNvPr>
          <p:cNvPicPr>
            <a:picLocks noChangeAspect="1"/>
          </p:cNvPicPr>
          <p:nvPr/>
        </p:nvPicPr>
        <p:blipFill>
          <a:blip r:embed="rId3"/>
          <a:srcRect l="9880" t="5990" r="8847" b="19772"/>
          <a:stretch/>
        </p:blipFill>
        <p:spPr>
          <a:xfrm>
            <a:off x="5724661" y="1850949"/>
            <a:ext cx="5843395" cy="3398008"/>
          </a:xfrm>
          <a:prstGeom prst="rect">
            <a:avLst/>
          </a:prstGeom>
        </p:spPr>
      </p:pic>
      <p:sp>
        <p:nvSpPr>
          <p:cNvPr id="6" name="TextBox 5">
            <a:extLst>
              <a:ext uri="{FF2B5EF4-FFF2-40B4-BE49-F238E27FC236}">
                <a16:creationId xmlns:a16="http://schemas.microsoft.com/office/drawing/2014/main" id="{BA5ADC3A-C2B0-9782-98C1-C15AA1E432B3}"/>
              </a:ext>
            </a:extLst>
          </p:cNvPr>
          <p:cNvSpPr txBox="1"/>
          <p:nvPr/>
        </p:nvSpPr>
        <p:spPr>
          <a:xfrm>
            <a:off x="623944" y="2363256"/>
            <a:ext cx="4854389" cy="3416320"/>
          </a:xfrm>
          <a:prstGeom prst="rect">
            <a:avLst/>
          </a:prstGeom>
          <a:noFill/>
        </p:spPr>
        <p:txBody>
          <a:bodyPr wrap="square" rtlCol="0">
            <a:spAutoFit/>
          </a:bodyPr>
          <a:lstStyle/>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Ria Formosa - Algarve</a:t>
            </a:r>
          </a:p>
          <a:p>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Lagoa protegida por ilhas barreira</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Parque natural com 180 km²:</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742950" lvl="1"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84 km² de área intermareal</a:t>
            </a:r>
          </a:p>
          <a:p>
            <a:pPr marL="742950" lvl="1"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12 km² permanentemente submersos</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Influenciado pela maré oceânica</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Zona de elevada morfodinâmica</a:t>
            </a:r>
          </a:p>
        </p:txBody>
      </p:sp>
      <p:sp>
        <p:nvSpPr>
          <p:cNvPr id="10" name="TextBox 9">
            <a:extLst>
              <a:ext uri="{FF2B5EF4-FFF2-40B4-BE49-F238E27FC236}">
                <a16:creationId xmlns:a16="http://schemas.microsoft.com/office/drawing/2014/main" id="{2101C4B3-979A-93C1-43E9-7266277CCAA7}"/>
              </a:ext>
            </a:extLst>
          </p:cNvPr>
          <p:cNvSpPr txBox="1"/>
          <p:nvPr/>
        </p:nvSpPr>
        <p:spPr>
          <a:xfrm>
            <a:off x="5728604" y="5224220"/>
            <a:ext cx="5839454" cy="307777"/>
          </a:xfrm>
          <a:prstGeom prst="rect">
            <a:avLst/>
          </a:prstGeom>
          <a:noFill/>
        </p:spPr>
        <p:txBody>
          <a:bodyPr wrap="square" rtlCol="0">
            <a:spAutoFit/>
          </a:bodyPr>
          <a:lstStyle/>
          <a:p>
            <a:pPr algn="ctr"/>
            <a:r>
              <a:rPr lang="en-GB" sz="1400" dirty="0">
                <a:latin typeface="Segoe UI" panose="020B0502040204020203" pitchFamily="34" charset="0"/>
                <a:cs typeface="Segoe UI" panose="020B0502040204020203" pitchFamily="34" charset="0"/>
              </a:rPr>
              <a:t>Fonte: Ceia et al. (2010)</a:t>
            </a:r>
          </a:p>
        </p:txBody>
      </p:sp>
    </p:spTree>
    <p:extLst>
      <p:ext uri="{BB962C8B-B14F-4D97-AF65-F5344CB8AC3E}">
        <p14:creationId xmlns:p14="http://schemas.microsoft.com/office/powerpoint/2010/main" val="180168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1000"/>
                                        <p:tgtEl>
                                          <p:spTgt spid="6">
                                            <p:txEl>
                                              <p:pRg st="6" end="6"/>
                                            </p:txEl>
                                          </p:spTgt>
                                        </p:tgtEl>
                                      </p:cBhvr>
                                    </p:animEffect>
                                    <p:anim calcmode="lin" valueType="num">
                                      <p:cBhvr>
                                        <p:cTn id="2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1000"/>
                                        <p:tgtEl>
                                          <p:spTgt spid="6">
                                            <p:txEl>
                                              <p:pRg st="7" end="7"/>
                                            </p:txEl>
                                          </p:spTgt>
                                        </p:tgtEl>
                                      </p:cBhvr>
                                    </p:animEffect>
                                    <p:anim calcmode="lin" valueType="num">
                                      <p:cBhvr>
                                        <p:cTn id="32"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1000"/>
                                        <p:tgtEl>
                                          <p:spTgt spid="6">
                                            <p:txEl>
                                              <p:pRg st="9" end="9"/>
                                            </p:txEl>
                                          </p:spTgt>
                                        </p:tgtEl>
                                      </p:cBhvr>
                                    </p:animEffect>
                                    <p:anim calcmode="lin" valueType="num">
                                      <p:cBhvr>
                                        <p:cTn id="38"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animEffect transition="in" filter="fade">
                                      <p:cBhvr>
                                        <p:cTn id="43" dur="1000"/>
                                        <p:tgtEl>
                                          <p:spTgt spid="6">
                                            <p:txEl>
                                              <p:pRg st="11" end="11"/>
                                            </p:txEl>
                                          </p:spTgt>
                                        </p:tgtEl>
                                      </p:cBhvr>
                                    </p:animEffect>
                                    <p:anim calcmode="lin" valueType="num">
                                      <p:cBhvr>
                                        <p:cTn id="44"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Picture 7" descr="O Parque Natural da Ria Formosa - Jovens Repórteres para o Ambiente">
            <a:extLst>
              <a:ext uri="{FF2B5EF4-FFF2-40B4-BE49-F238E27FC236}">
                <a16:creationId xmlns:a16="http://schemas.microsoft.com/office/drawing/2014/main" id="{1CB9BAB8-2C34-38FB-41ED-87F009BC5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8603" y="1619419"/>
            <a:ext cx="5839453" cy="3885692"/>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E66DA30A-8C07-8B9A-DB51-7A0440448862}"/>
              </a:ext>
            </a:extLst>
          </p:cNvPr>
          <p:cNvSpPr txBox="1"/>
          <p:nvPr/>
        </p:nvSpPr>
        <p:spPr>
          <a:xfrm>
            <a:off x="427838" y="1309839"/>
            <a:ext cx="3447045" cy="584775"/>
          </a:xfrm>
          <a:prstGeom prst="rect">
            <a:avLst/>
          </a:prstGeom>
          <a:noFill/>
          <a:ln>
            <a:noFill/>
          </a:ln>
        </p:spPr>
        <p:txBody>
          <a:bodyPr wrap="square" rtlCol="0">
            <a:spAutoFit/>
          </a:bodyPr>
          <a:lstStyle/>
          <a:p>
            <a:r>
              <a:rPr lang="pt-PT" sz="3200" b="1" dirty="0">
                <a:solidFill>
                  <a:prstClr val="black"/>
                </a:solidFill>
                <a:latin typeface="Segoe UI Light"/>
              </a:rPr>
              <a:t>ÁREA DE ESTUDO</a:t>
            </a:r>
          </a:p>
        </p:txBody>
      </p:sp>
      <p:sp>
        <p:nvSpPr>
          <p:cNvPr id="3" name="TextBox 2">
            <a:extLst>
              <a:ext uri="{FF2B5EF4-FFF2-40B4-BE49-F238E27FC236}">
                <a16:creationId xmlns:a16="http://schemas.microsoft.com/office/drawing/2014/main" id="{8B874E2E-6BB9-B007-FF77-B92EDAE73985}"/>
              </a:ext>
            </a:extLst>
          </p:cNvPr>
          <p:cNvSpPr txBox="1"/>
          <p:nvPr/>
        </p:nvSpPr>
        <p:spPr>
          <a:xfrm>
            <a:off x="623944" y="2363256"/>
            <a:ext cx="4854389" cy="2585323"/>
          </a:xfrm>
          <a:prstGeom prst="rect">
            <a:avLst/>
          </a:prstGeom>
          <a:noFill/>
        </p:spPr>
        <p:txBody>
          <a:bodyPr wrap="square" rtlCol="0">
            <a:spAutoFit/>
          </a:bodyPr>
          <a:lstStyle/>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12 Freguesias – 5 Concelhos</a:t>
            </a:r>
          </a:p>
          <a:p>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140 mil habitantes</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Turismo</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Pesca e Aquicultura</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Infraestruturas costeiras</a:t>
            </a:r>
          </a:p>
        </p:txBody>
      </p:sp>
    </p:spTree>
    <p:extLst>
      <p:ext uri="{BB962C8B-B14F-4D97-AF65-F5344CB8AC3E}">
        <p14:creationId xmlns:p14="http://schemas.microsoft.com/office/powerpoint/2010/main" val="117791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Conheça a Praia de Faro - Hotel Faro">
            <a:extLst>
              <a:ext uri="{FF2B5EF4-FFF2-40B4-BE49-F238E27FC236}">
                <a16:creationId xmlns:a16="http://schemas.microsoft.com/office/drawing/2014/main" id="{38EEAD21-AD23-3E1E-A032-5E3071ED40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61" b="41583"/>
          <a:stretch/>
        </p:blipFill>
        <p:spPr bwMode="auto">
          <a:xfrm>
            <a:off x="5728602" y="3994131"/>
            <a:ext cx="5839453" cy="1498944"/>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789E0D1D-6F64-06D8-9002-CD3837EB86BC}"/>
              </a:ext>
            </a:extLst>
          </p:cNvPr>
          <p:cNvSpPr txBox="1"/>
          <p:nvPr/>
        </p:nvSpPr>
        <p:spPr>
          <a:xfrm>
            <a:off x="427838" y="1309839"/>
            <a:ext cx="3447045" cy="584775"/>
          </a:xfrm>
          <a:prstGeom prst="rect">
            <a:avLst/>
          </a:prstGeom>
          <a:noFill/>
          <a:ln>
            <a:noFill/>
          </a:ln>
        </p:spPr>
        <p:txBody>
          <a:bodyPr wrap="square" rtlCol="0">
            <a:spAutoFit/>
          </a:bodyPr>
          <a:lstStyle/>
          <a:p>
            <a:r>
              <a:rPr lang="pt-PT" sz="3200" b="1" dirty="0">
                <a:solidFill>
                  <a:prstClr val="black"/>
                </a:solidFill>
                <a:latin typeface="Segoe UI Light"/>
              </a:rPr>
              <a:t>ÁREA DE ESTUDO</a:t>
            </a:r>
          </a:p>
        </p:txBody>
      </p:sp>
      <p:pic>
        <p:nvPicPr>
          <p:cNvPr id="7" name="Picture 6">
            <a:extLst>
              <a:ext uri="{FF2B5EF4-FFF2-40B4-BE49-F238E27FC236}">
                <a16:creationId xmlns:a16="http://schemas.microsoft.com/office/drawing/2014/main" id="{2EC8DA29-69A3-129C-346A-F01A24328C29}"/>
              </a:ext>
            </a:extLst>
          </p:cNvPr>
          <p:cNvPicPr>
            <a:picLocks noChangeAspect="1"/>
          </p:cNvPicPr>
          <p:nvPr/>
        </p:nvPicPr>
        <p:blipFill>
          <a:blip r:embed="rId4"/>
          <a:stretch>
            <a:fillRect/>
          </a:stretch>
        </p:blipFill>
        <p:spPr>
          <a:xfrm>
            <a:off x="5728602" y="1602226"/>
            <a:ext cx="5839453" cy="2391905"/>
          </a:xfrm>
          <a:prstGeom prst="rect">
            <a:avLst/>
          </a:prstGeom>
        </p:spPr>
      </p:pic>
      <p:sp>
        <p:nvSpPr>
          <p:cNvPr id="4" name="TextBox 3">
            <a:extLst>
              <a:ext uri="{FF2B5EF4-FFF2-40B4-BE49-F238E27FC236}">
                <a16:creationId xmlns:a16="http://schemas.microsoft.com/office/drawing/2014/main" id="{76315341-27C6-20B6-9396-44697D2390DE}"/>
              </a:ext>
            </a:extLst>
          </p:cNvPr>
          <p:cNvSpPr txBox="1"/>
          <p:nvPr/>
        </p:nvSpPr>
        <p:spPr>
          <a:xfrm>
            <a:off x="623944" y="2363256"/>
            <a:ext cx="4854389" cy="2308324"/>
          </a:xfrm>
          <a:prstGeom prst="rect">
            <a:avLst/>
          </a:prstGeom>
          <a:noFill/>
        </p:spPr>
        <p:txBody>
          <a:bodyPr wrap="square" rtlCol="0">
            <a:spAutoFit/>
          </a:bodyPr>
          <a:lstStyle/>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Biodiversidade</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Ecossistemas Intermareais: Raso de Maré, Baixo Sapal e Alto Sapal. Dunas</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Serviços ecológicos</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Pressões Ambientais</a:t>
            </a:r>
          </a:p>
        </p:txBody>
      </p:sp>
      <p:sp>
        <p:nvSpPr>
          <p:cNvPr id="3" name="TextBox 2">
            <a:extLst>
              <a:ext uri="{FF2B5EF4-FFF2-40B4-BE49-F238E27FC236}">
                <a16:creationId xmlns:a16="http://schemas.microsoft.com/office/drawing/2014/main" id="{AE5BDE27-9DDF-91DD-1E90-663E9E53D02A}"/>
              </a:ext>
            </a:extLst>
          </p:cNvPr>
          <p:cNvSpPr txBox="1"/>
          <p:nvPr/>
        </p:nvSpPr>
        <p:spPr>
          <a:xfrm>
            <a:off x="7582320" y="1369430"/>
            <a:ext cx="5839454" cy="276999"/>
          </a:xfrm>
          <a:prstGeom prst="rect">
            <a:avLst/>
          </a:prstGeom>
          <a:noFill/>
        </p:spPr>
        <p:txBody>
          <a:bodyPr wrap="square" rtlCol="0">
            <a:spAutoFit/>
          </a:bodyPr>
          <a:lstStyle/>
          <a:p>
            <a:pPr algn="ctr"/>
            <a:r>
              <a:rPr lang="en-GB" sz="1200" dirty="0">
                <a:latin typeface="Segoe UI" panose="020B0502040204020203" pitchFamily="34" charset="0"/>
                <a:cs typeface="Segoe UI" panose="020B0502040204020203" pitchFamily="34" charset="0"/>
              </a:rPr>
              <a:t>Fonte: Ecoshape.org (2024)</a:t>
            </a:r>
          </a:p>
        </p:txBody>
      </p:sp>
    </p:spTree>
    <p:extLst>
      <p:ext uri="{BB962C8B-B14F-4D97-AF65-F5344CB8AC3E}">
        <p14:creationId xmlns:p14="http://schemas.microsoft.com/office/powerpoint/2010/main" val="155879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1000"/>
                                        <p:tgtEl>
                                          <p:spTgt spid="4">
                                            <p:txEl>
                                              <p:pRg st="6" end="6"/>
                                            </p:txEl>
                                          </p:spTgt>
                                        </p:tgtEl>
                                      </p:cBhvr>
                                    </p:animEffect>
                                    <p:anim calcmode="lin" valueType="num">
                                      <p:cBhvr>
                                        <p:cTn id="3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6" end="6"/>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125"/>
                                        </p:tgtEl>
                                        <p:attrNameLst>
                                          <p:attrName>style.visibility</p:attrName>
                                        </p:attrNameLst>
                                      </p:cBhvr>
                                      <p:to>
                                        <p:strVal val="visible"/>
                                      </p:to>
                                    </p:set>
                                    <p:animEffect transition="in" filter="fade">
                                      <p:cBhvr>
                                        <p:cTn id="40" dur="1000"/>
                                        <p:tgtEl>
                                          <p:spTgt spid="5125"/>
                                        </p:tgtEl>
                                      </p:cBhvr>
                                    </p:animEffect>
                                    <p:anim calcmode="lin" valueType="num">
                                      <p:cBhvr>
                                        <p:cTn id="41" dur="1000" fill="hold"/>
                                        <p:tgtEl>
                                          <p:spTgt spid="5125"/>
                                        </p:tgtEl>
                                        <p:attrNameLst>
                                          <p:attrName>ppt_x</p:attrName>
                                        </p:attrNameLst>
                                      </p:cBhvr>
                                      <p:tavLst>
                                        <p:tav tm="0">
                                          <p:val>
                                            <p:strVal val="#ppt_x"/>
                                          </p:val>
                                        </p:tav>
                                        <p:tav tm="100000">
                                          <p:val>
                                            <p:strVal val="#ppt_x"/>
                                          </p:val>
                                        </p:tav>
                                      </p:tavLst>
                                    </p:anim>
                                    <p:anim calcmode="lin" valueType="num">
                                      <p:cBhvr>
                                        <p:cTn id="42" dur="1000" fill="hold"/>
                                        <p:tgtEl>
                                          <p:spTgt spid="5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1">
            <a:extLst>
              <a:ext uri="{FF2B5EF4-FFF2-40B4-BE49-F238E27FC236}">
                <a16:creationId xmlns:a16="http://schemas.microsoft.com/office/drawing/2014/main" id="{9F75B9BC-69E5-1334-B494-E16C4F6AC425}"/>
              </a:ext>
            </a:extLst>
          </p:cNvPr>
          <p:cNvSpPr txBox="1"/>
          <p:nvPr/>
        </p:nvSpPr>
        <p:spPr>
          <a:xfrm>
            <a:off x="1428500" y="2967335"/>
            <a:ext cx="9334999" cy="923330"/>
          </a:xfrm>
          <a:prstGeom prst="rect">
            <a:avLst/>
          </a:prstGeom>
          <a:noFill/>
          <a:ln>
            <a:noFill/>
          </a:ln>
        </p:spPr>
        <p:txBody>
          <a:bodyPr wrap="square" rtlCol="0">
            <a:spAutoFit/>
          </a:bodyPr>
          <a:lstStyle/>
          <a:p>
            <a:pPr algn="ctr"/>
            <a:r>
              <a:rPr lang="pt-PT" sz="5400" b="1" dirty="0">
                <a:solidFill>
                  <a:prstClr val="black"/>
                </a:solidFill>
                <a:latin typeface="Segoe UI Light"/>
              </a:rPr>
              <a:t>METODOLOGIA</a:t>
            </a:r>
          </a:p>
        </p:txBody>
      </p:sp>
    </p:spTree>
    <p:extLst>
      <p:ext uri="{BB962C8B-B14F-4D97-AF65-F5344CB8AC3E}">
        <p14:creationId xmlns:p14="http://schemas.microsoft.com/office/powerpoint/2010/main" val="3362795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B217F64B-7126-68AF-72FE-76DC7790A499}"/>
              </a:ext>
            </a:extLst>
          </p:cNvPr>
          <p:cNvPicPr>
            <a:picLocks noChangeAspect="1"/>
          </p:cNvPicPr>
          <p:nvPr/>
        </p:nvPicPr>
        <p:blipFill>
          <a:blip r:embed="rId3"/>
          <a:srcRect r="8766"/>
          <a:stretch/>
        </p:blipFill>
        <p:spPr>
          <a:xfrm>
            <a:off x="4214296" y="3616870"/>
            <a:ext cx="977661" cy="9943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m 44">
            <a:extLst>
              <a:ext uri="{FF2B5EF4-FFF2-40B4-BE49-F238E27FC236}">
                <a16:creationId xmlns:a16="http://schemas.microsoft.com/office/drawing/2014/main" id="{92D9EFB0-AF60-CDE8-FA3B-4CC16CFAF488}"/>
              </a:ext>
            </a:extLst>
          </p:cNvPr>
          <p:cNvPicPr>
            <a:picLocks noChangeAspect="1"/>
          </p:cNvPicPr>
          <p:nvPr/>
        </p:nvPicPr>
        <p:blipFill>
          <a:blip r:embed="rId4">
            <a:extLst>
              <a:ext uri="{837473B0-CC2E-450A-ABE3-18F120FF3D39}">
                <a1611:picAttrSrcUrl xmlns:a1611="http://schemas.microsoft.com/office/drawing/2016/11/main" r:id="rId5"/>
              </a:ext>
            </a:extLst>
          </a:blip>
          <a:srcRect l="11720" r="11720"/>
          <a:stretch/>
        </p:blipFill>
        <p:spPr>
          <a:xfrm>
            <a:off x="554307" y="2396379"/>
            <a:ext cx="1321434" cy="11586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Picture 41" descr="A map of a mountain&#10;&#10;Description automatically generated">
            <a:extLst>
              <a:ext uri="{FF2B5EF4-FFF2-40B4-BE49-F238E27FC236}">
                <a16:creationId xmlns:a16="http://schemas.microsoft.com/office/drawing/2014/main" id="{85A229FC-983E-D7D2-DC49-1AE520D56DE7}"/>
              </a:ext>
            </a:extLst>
          </p:cNvPr>
          <p:cNvPicPr>
            <a:picLocks noChangeAspect="1"/>
          </p:cNvPicPr>
          <p:nvPr/>
        </p:nvPicPr>
        <p:blipFill>
          <a:blip r:embed="rId6">
            <a:extLst>
              <a:ext uri="{837473B0-CC2E-450A-ABE3-18F120FF3D39}">
                <a1611:picAttrSrcUrl xmlns:a1611="http://schemas.microsoft.com/office/drawing/2016/11/main" r:id="rId7"/>
              </a:ext>
            </a:extLst>
          </a:blip>
          <a:srcRect l="44974" r="8405" b="34351"/>
          <a:stretch/>
        </p:blipFill>
        <p:spPr>
          <a:xfrm>
            <a:off x="528871" y="962689"/>
            <a:ext cx="1340173" cy="11751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CC3C6727-D47F-A6DC-E36F-ABDE4178796A}"/>
              </a:ext>
            </a:extLst>
          </p:cNvPr>
          <p:cNvPicPr>
            <a:picLocks noChangeAspect="1"/>
          </p:cNvPicPr>
          <p:nvPr/>
        </p:nvPicPr>
        <p:blipFill>
          <a:blip r:embed="rId8"/>
          <a:srcRect r="11490" b="7961"/>
          <a:stretch/>
        </p:blipFill>
        <p:spPr>
          <a:xfrm>
            <a:off x="2538747" y="1102161"/>
            <a:ext cx="998719" cy="10168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m 44">
            <a:extLst>
              <a:ext uri="{FF2B5EF4-FFF2-40B4-BE49-F238E27FC236}">
                <a16:creationId xmlns:a16="http://schemas.microsoft.com/office/drawing/2014/main" id="{B86581D5-01AF-38EB-84A7-426074706BFF}"/>
              </a:ext>
            </a:extLst>
          </p:cNvPr>
          <p:cNvPicPr>
            <a:picLocks noChangeAspect="1"/>
          </p:cNvPicPr>
          <p:nvPr/>
        </p:nvPicPr>
        <p:blipFill>
          <a:blip r:embed="rId9">
            <a:extLst>
              <a:ext uri="{837473B0-CC2E-450A-ABE3-18F120FF3D39}">
                <a1611:picAttrSrcUrl xmlns:a1611="http://schemas.microsoft.com/office/drawing/2016/11/main" r:id="rId10"/>
              </a:ext>
            </a:extLst>
          </a:blip>
          <a:srcRect l="6893" r="6893"/>
          <a:stretch/>
        </p:blipFill>
        <p:spPr>
          <a:xfrm>
            <a:off x="537246" y="5240950"/>
            <a:ext cx="1338495" cy="11493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tângulo 38">
            <a:extLst>
              <a:ext uri="{FF2B5EF4-FFF2-40B4-BE49-F238E27FC236}">
                <a16:creationId xmlns:a16="http://schemas.microsoft.com/office/drawing/2014/main" id="{BBB8D57D-DF82-E528-A249-28FCE70099E6}"/>
              </a:ext>
            </a:extLst>
          </p:cNvPr>
          <p:cNvSpPr/>
          <p:nvPr/>
        </p:nvSpPr>
        <p:spPr>
          <a:xfrm>
            <a:off x="314547" y="672293"/>
            <a:ext cx="1735449" cy="5828094"/>
          </a:xfrm>
          <a:prstGeom prst="rect">
            <a:avLst/>
          </a:prstGeom>
          <a:noFill/>
          <a:ln w="63500">
            <a:solidFill>
              <a:srgbClr val="D1A3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dirty="0"/>
          </a:p>
        </p:txBody>
      </p:sp>
      <p:sp>
        <p:nvSpPr>
          <p:cNvPr id="5" name="Retângulo 31">
            <a:extLst>
              <a:ext uri="{FF2B5EF4-FFF2-40B4-BE49-F238E27FC236}">
                <a16:creationId xmlns:a16="http://schemas.microsoft.com/office/drawing/2014/main" id="{41194877-807F-8F5B-AE68-B3C02EF2A94C}"/>
              </a:ext>
            </a:extLst>
          </p:cNvPr>
          <p:cNvSpPr/>
          <p:nvPr/>
        </p:nvSpPr>
        <p:spPr>
          <a:xfrm>
            <a:off x="2136553" y="624456"/>
            <a:ext cx="4667417" cy="5875931"/>
          </a:xfrm>
          <a:prstGeom prst="rect">
            <a:avLst/>
          </a:prstGeom>
          <a:noFill/>
          <a:ln w="63500">
            <a:solidFill>
              <a:srgbClr val="D1A3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dirty="0"/>
          </a:p>
        </p:txBody>
      </p:sp>
      <p:sp>
        <p:nvSpPr>
          <p:cNvPr id="6" name="CaixaDeTexto 32">
            <a:extLst>
              <a:ext uri="{FF2B5EF4-FFF2-40B4-BE49-F238E27FC236}">
                <a16:creationId xmlns:a16="http://schemas.microsoft.com/office/drawing/2014/main" id="{781DFEC4-8EE6-F7A8-C472-12E16D0BDDB8}"/>
              </a:ext>
            </a:extLst>
          </p:cNvPr>
          <p:cNvSpPr txBox="1"/>
          <p:nvPr/>
        </p:nvSpPr>
        <p:spPr>
          <a:xfrm>
            <a:off x="2136553" y="409323"/>
            <a:ext cx="4667417" cy="307777"/>
          </a:xfrm>
          <a:prstGeom prst="rect">
            <a:avLst/>
          </a:prstGeom>
          <a:solidFill>
            <a:srgbClr val="D1A3A9"/>
          </a:solidFill>
          <a:ln w="63500">
            <a:solidFill>
              <a:srgbClr val="D1A3A9"/>
            </a:solidFill>
          </a:ln>
        </p:spPr>
        <p:txBody>
          <a:bodyPr wrap="square" rtlCol="0">
            <a:spAutoFit/>
          </a:bodyPr>
          <a:lstStyle/>
          <a:p>
            <a:pPr algn="ctr"/>
            <a:r>
              <a:rPr lang="pt-PT" sz="1400" b="1" dirty="0">
                <a:latin typeface="Segoe UI" panose="020B0502040204020203" pitchFamily="34" charset="0"/>
                <a:cs typeface="Segoe UI" panose="020B0502040204020203" pitchFamily="34" charset="0"/>
              </a:rPr>
              <a:t>Processamento</a:t>
            </a:r>
          </a:p>
        </p:txBody>
      </p:sp>
      <p:sp>
        <p:nvSpPr>
          <p:cNvPr id="7" name="Retângulo 29">
            <a:extLst>
              <a:ext uri="{FF2B5EF4-FFF2-40B4-BE49-F238E27FC236}">
                <a16:creationId xmlns:a16="http://schemas.microsoft.com/office/drawing/2014/main" id="{17B0AD0D-CB44-4394-A4BB-DEC8DD11F144}"/>
              </a:ext>
            </a:extLst>
          </p:cNvPr>
          <p:cNvSpPr/>
          <p:nvPr/>
        </p:nvSpPr>
        <p:spPr>
          <a:xfrm>
            <a:off x="6895546" y="615404"/>
            <a:ext cx="2229727" cy="5884984"/>
          </a:xfrm>
          <a:prstGeom prst="rect">
            <a:avLst/>
          </a:prstGeom>
          <a:noFill/>
          <a:ln w="63500">
            <a:solidFill>
              <a:srgbClr val="D1A3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dirty="0"/>
          </a:p>
        </p:txBody>
      </p:sp>
      <p:sp>
        <p:nvSpPr>
          <p:cNvPr id="8" name="CaixaDeTexto 30">
            <a:extLst>
              <a:ext uri="{FF2B5EF4-FFF2-40B4-BE49-F238E27FC236}">
                <a16:creationId xmlns:a16="http://schemas.microsoft.com/office/drawing/2014/main" id="{41CECBE2-E60D-3A32-793B-6E4D9E2E98DC}"/>
              </a:ext>
            </a:extLst>
          </p:cNvPr>
          <p:cNvSpPr txBox="1"/>
          <p:nvPr/>
        </p:nvSpPr>
        <p:spPr>
          <a:xfrm>
            <a:off x="6895547" y="400270"/>
            <a:ext cx="2229726" cy="307777"/>
          </a:xfrm>
          <a:prstGeom prst="rect">
            <a:avLst/>
          </a:prstGeom>
          <a:solidFill>
            <a:srgbClr val="D1A3A9"/>
          </a:solidFill>
          <a:ln w="63500">
            <a:solidFill>
              <a:srgbClr val="D1A3A9"/>
            </a:solidFill>
          </a:ln>
        </p:spPr>
        <p:txBody>
          <a:bodyPr wrap="square" rtlCol="0">
            <a:spAutoFit/>
          </a:bodyPr>
          <a:lstStyle/>
          <a:p>
            <a:pPr algn="ctr"/>
            <a:r>
              <a:rPr lang="pt-PT" sz="1400" b="1" dirty="0">
                <a:latin typeface="Segoe UI" panose="020B0502040204020203" pitchFamily="34" charset="0"/>
                <a:cs typeface="Segoe UI" panose="020B0502040204020203" pitchFamily="34" charset="0"/>
              </a:rPr>
              <a:t>Resultados Intermédios</a:t>
            </a:r>
          </a:p>
        </p:txBody>
      </p:sp>
      <p:sp>
        <p:nvSpPr>
          <p:cNvPr id="9" name="Retângulo 29">
            <a:extLst>
              <a:ext uri="{FF2B5EF4-FFF2-40B4-BE49-F238E27FC236}">
                <a16:creationId xmlns:a16="http://schemas.microsoft.com/office/drawing/2014/main" id="{8EBB5757-0A7C-304C-CDF5-B38B6AE9B590}"/>
              </a:ext>
            </a:extLst>
          </p:cNvPr>
          <p:cNvSpPr/>
          <p:nvPr/>
        </p:nvSpPr>
        <p:spPr>
          <a:xfrm>
            <a:off x="9212040" y="672292"/>
            <a:ext cx="2701625" cy="5828095"/>
          </a:xfrm>
          <a:prstGeom prst="rect">
            <a:avLst/>
          </a:prstGeom>
          <a:noFill/>
          <a:ln w="63500">
            <a:solidFill>
              <a:srgbClr val="D1A3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dirty="0"/>
          </a:p>
        </p:txBody>
      </p:sp>
      <p:sp>
        <p:nvSpPr>
          <p:cNvPr id="10" name="CaixaDeTexto 30">
            <a:extLst>
              <a:ext uri="{FF2B5EF4-FFF2-40B4-BE49-F238E27FC236}">
                <a16:creationId xmlns:a16="http://schemas.microsoft.com/office/drawing/2014/main" id="{BC7707D0-73CA-33C5-DFCB-7C0296D1CA06}"/>
              </a:ext>
            </a:extLst>
          </p:cNvPr>
          <p:cNvSpPr txBox="1"/>
          <p:nvPr/>
        </p:nvSpPr>
        <p:spPr>
          <a:xfrm>
            <a:off x="9220634" y="409323"/>
            <a:ext cx="2693031" cy="307777"/>
          </a:xfrm>
          <a:prstGeom prst="rect">
            <a:avLst/>
          </a:prstGeom>
          <a:solidFill>
            <a:srgbClr val="D1A3A9"/>
          </a:solidFill>
          <a:ln w="63500">
            <a:solidFill>
              <a:srgbClr val="D1A3A9"/>
            </a:solidFill>
          </a:ln>
        </p:spPr>
        <p:txBody>
          <a:bodyPr wrap="square" rtlCol="0">
            <a:spAutoFit/>
          </a:bodyPr>
          <a:lstStyle/>
          <a:p>
            <a:pPr algn="ctr"/>
            <a:r>
              <a:rPr lang="pt-PT" sz="1400" b="1" dirty="0">
                <a:latin typeface="Segoe UI" panose="020B0502040204020203" pitchFamily="34" charset="0"/>
                <a:cs typeface="Segoe UI" panose="020B0502040204020203" pitchFamily="34" charset="0"/>
              </a:rPr>
              <a:t>Resultado</a:t>
            </a:r>
          </a:p>
        </p:txBody>
      </p:sp>
      <p:sp>
        <p:nvSpPr>
          <p:cNvPr id="12" name="CaixaDeTexto 47">
            <a:extLst>
              <a:ext uri="{FF2B5EF4-FFF2-40B4-BE49-F238E27FC236}">
                <a16:creationId xmlns:a16="http://schemas.microsoft.com/office/drawing/2014/main" id="{9F6B7335-BF48-2454-54F4-B32AFDD4E854}"/>
              </a:ext>
            </a:extLst>
          </p:cNvPr>
          <p:cNvSpPr txBox="1"/>
          <p:nvPr/>
        </p:nvSpPr>
        <p:spPr>
          <a:xfrm>
            <a:off x="342158" y="2188032"/>
            <a:ext cx="1735448" cy="261610"/>
          </a:xfrm>
          <a:prstGeom prst="rect">
            <a:avLst/>
          </a:prstGeom>
          <a:noFill/>
          <a:ln>
            <a:no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Marés</a:t>
            </a:r>
          </a:p>
        </p:txBody>
      </p:sp>
      <p:pic>
        <p:nvPicPr>
          <p:cNvPr id="13" name="Imagem 44">
            <a:extLst>
              <a:ext uri="{FF2B5EF4-FFF2-40B4-BE49-F238E27FC236}">
                <a16:creationId xmlns:a16="http://schemas.microsoft.com/office/drawing/2014/main" id="{0B37A394-CFE3-1F2D-5784-C43EAC715186}"/>
              </a:ext>
            </a:extLst>
          </p:cNvPr>
          <p:cNvPicPr>
            <a:picLocks noChangeAspect="1"/>
          </p:cNvPicPr>
          <p:nvPr/>
        </p:nvPicPr>
        <p:blipFill>
          <a:blip r:embed="rId11">
            <a:extLst>
              <a:ext uri="{837473B0-CC2E-450A-ABE3-18F120FF3D39}">
                <a1611:picAttrSrcUrl xmlns:a1611="http://schemas.microsoft.com/office/drawing/2016/11/main" r:id="rId12"/>
              </a:ext>
            </a:extLst>
          </a:blip>
          <a:srcRect l="11491" r="11491"/>
          <a:stretch/>
        </p:blipFill>
        <p:spPr>
          <a:xfrm>
            <a:off x="543835" y="3811082"/>
            <a:ext cx="1331906" cy="11586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CaixaDeTexto 47">
            <a:extLst>
              <a:ext uri="{FF2B5EF4-FFF2-40B4-BE49-F238E27FC236}">
                <a16:creationId xmlns:a16="http://schemas.microsoft.com/office/drawing/2014/main" id="{B78D777C-2251-8868-E4E0-BAE6D8D21C83}"/>
              </a:ext>
            </a:extLst>
          </p:cNvPr>
          <p:cNvSpPr txBox="1"/>
          <p:nvPr/>
        </p:nvSpPr>
        <p:spPr>
          <a:xfrm>
            <a:off x="332136" y="3586339"/>
            <a:ext cx="1735448" cy="261610"/>
          </a:xfrm>
          <a:prstGeom prst="rect">
            <a:avLst/>
          </a:prstGeom>
          <a:noFill/>
          <a:ln>
            <a:no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Ambientais</a:t>
            </a:r>
          </a:p>
        </p:txBody>
      </p:sp>
      <p:sp>
        <p:nvSpPr>
          <p:cNvPr id="15" name="CaixaDeTexto 47">
            <a:extLst>
              <a:ext uri="{FF2B5EF4-FFF2-40B4-BE49-F238E27FC236}">
                <a16:creationId xmlns:a16="http://schemas.microsoft.com/office/drawing/2014/main" id="{FD0B80AA-F612-DD8E-88BF-A1EA5AF4EDF4}"/>
              </a:ext>
            </a:extLst>
          </p:cNvPr>
          <p:cNvSpPr txBox="1"/>
          <p:nvPr/>
        </p:nvSpPr>
        <p:spPr>
          <a:xfrm>
            <a:off x="332136" y="5018332"/>
            <a:ext cx="1735448" cy="261610"/>
          </a:xfrm>
          <a:prstGeom prst="rect">
            <a:avLst/>
          </a:prstGeom>
          <a:noFill/>
          <a:ln>
            <a:no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Socioeconómicos</a:t>
            </a:r>
          </a:p>
        </p:txBody>
      </p:sp>
      <p:sp>
        <p:nvSpPr>
          <p:cNvPr id="16" name="CaixaDeTexto 47">
            <a:extLst>
              <a:ext uri="{FF2B5EF4-FFF2-40B4-BE49-F238E27FC236}">
                <a16:creationId xmlns:a16="http://schemas.microsoft.com/office/drawing/2014/main" id="{ABE46050-21E7-4CEA-4CC3-39BEC2FCAC7C}"/>
              </a:ext>
            </a:extLst>
          </p:cNvPr>
          <p:cNvSpPr txBox="1"/>
          <p:nvPr/>
        </p:nvSpPr>
        <p:spPr>
          <a:xfrm>
            <a:off x="332501" y="743556"/>
            <a:ext cx="1735448" cy="261610"/>
          </a:xfrm>
          <a:prstGeom prst="rect">
            <a:avLst/>
          </a:prstGeom>
          <a:noFill/>
          <a:ln>
            <a:no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Altimetria</a:t>
            </a:r>
          </a:p>
        </p:txBody>
      </p:sp>
      <p:sp>
        <p:nvSpPr>
          <p:cNvPr id="20" name="CaixaDeTexto 12">
            <a:extLst>
              <a:ext uri="{FF2B5EF4-FFF2-40B4-BE49-F238E27FC236}">
                <a16:creationId xmlns:a16="http://schemas.microsoft.com/office/drawing/2014/main" id="{23D7521E-1E7B-85A9-EA1A-E074D1C6DA19}"/>
              </a:ext>
            </a:extLst>
          </p:cNvPr>
          <p:cNvSpPr txBox="1"/>
          <p:nvPr/>
        </p:nvSpPr>
        <p:spPr>
          <a:xfrm>
            <a:off x="2538747" y="847357"/>
            <a:ext cx="1002881" cy="261610"/>
          </a:xfrm>
          <a:prstGeom prst="rect">
            <a:avLst/>
          </a:prstGeom>
          <a:noFill/>
          <a:ln>
            <a:no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MDT 2010</a:t>
            </a:r>
          </a:p>
        </p:txBody>
      </p:sp>
      <p:sp>
        <p:nvSpPr>
          <p:cNvPr id="21" name="CaixaDeTexto 12">
            <a:extLst>
              <a:ext uri="{FF2B5EF4-FFF2-40B4-BE49-F238E27FC236}">
                <a16:creationId xmlns:a16="http://schemas.microsoft.com/office/drawing/2014/main" id="{03CDFA38-3008-4B1E-9AF0-888DDA02E267}"/>
              </a:ext>
            </a:extLst>
          </p:cNvPr>
          <p:cNvSpPr txBox="1"/>
          <p:nvPr/>
        </p:nvSpPr>
        <p:spPr>
          <a:xfrm>
            <a:off x="2449366" y="4886175"/>
            <a:ext cx="1317310" cy="430887"/>
          </a:xfrm>
          <a:prstGeom prst="rect">
            <a:avLst/>
          </a:prstGeom>
          <a:solidFill>
            <a:schemeClr val="bg1">
              <a:alpha val="91000"/>
            </a:schemeClr>
          </a:solidFill>
          <a:ln>
            <a:no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Suscetibilidade Socioecónomica</a:t>
            </a:r>
          </a:p>
        </p:txBody>
      </p:sp>
      <p:sp>
        <p:nvSpPr>
          <p:cNvPr id="22" name="CaixaDeTexto 12">
            <a:extLst>
              <a:ext uri="{FF2B5EF4-FFF2-40B4-BE49-F238E27FC236}">
                <a16:creationId xmlns:a16="http://schemas.microsoft.com/office/drawing/2014/main" id="{71808E31-D315-713B-894C-0634B9277771}"/>
              </a:ext>
            </a:extLst>
          </p:cNvPr>
          <p:cNvSpPr txBox="1"/>
          <p:nvPr/>
        </p:nvSpPr>
        <p:spPr>
          <a:xfrm>
            <a:off x="3970679" y="4851974"/>
            <a:ext cx="1317310" cy="430887"/>
          </a:xfrm>
          <a:prstGeom prst="rect">
            <a:avLst/>
          </a:prstGeom>
          <a:solidFill>
            <a:schemeClr val="bg1">
              <a:alpha val="91000"/>
            </a:schemeClr>
          </a:solidFill>
          <a:ln>
            <a:no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Dano</a:t>
            </a:r>
            <a:br>
              <a:rPr lang="pt-PT" sz="1100" b="1" dirty="0">
                <a:latin typeface="Segoe UI" panose="020B0502040204020203" pitchFamily="34" charset="0"/>
                <a:cs typeface="Segoe UI" panose="020B0502040204020203" pitchFamily="34" charset="0"/>
              </a:rPr>
            </a:br>
            <a:r>
              <a:rPr lang="pt-PT" sz="1100" b="1" dirty="0">
                <a:latin typeface="Segoe UI" panose="020B0502040204020203" pitchFamily="34" charset="0"/>
                <a:cs typeface="Segoe UI" panose="020B0502040204020203" pitchFamily="34" charset="0"/>
              </a:rPr>
              <a:t>Socioecónomico</a:t>
            </a:r>
          </a:p>
        </p:txBody>
      </p:sp>
      <p:sp>
        <p:nvSpPr>
          <p:cNvPr id="23" name="CaixaDeTexto 12">
            <a:extLst>
              <a:ext uri="{FF2B5EF4-FFF2-40B4-BE49-F238E27FC236}">
                <a16:creationId xmlns:a16="http://schemas.microsoft.com/office/drawing/2014/main" id="{7AC53AC3-080F-712C-762E-6177D769DF60}"/>
              </a:ext>
            </a:extLst>
          </p:cNvPr>
          <p:cNvSpPr txBox="1"/>
          <p:nvPr/>
        </p:nvSpPr>
        <p:spPr>
          <a:xfrm>
            <a:off x="7231793" y="4554057"/>
            <a:ext cx="1499701" cy="461665"/>
          </a:xfrm>
          <a:prstGeom prst="rect">
            <a:avLst/>
          </a:prstGeom>
          <a:noFill/>
          <a:ln>
            <a:noFill/>
          </a:ln>
        </p:spPr>
        <p:txBody>
          <a:bodyPr wrap="square" rtlCol="0">
            <a:spAutoFit/>
          </a:bodyPr>
          <a:lstStyle/>
          <a:p>
            <a:pPr algn="ctr"/>
            <a:r>
              <a:rPr lang="pt-PT" sz="1200" b="1" dirty="0">
                <a:latin typeface="Segoe UI" panose="020B0502040204020203" pitchFamily="34" charset="0"/>
                <a:cs typeface="Segoe UI" panose="020B0502040204020203" pitchFamily="34" charset="0"/>
              </a:rPr>
              <a:t>Vulnerabilidade Socioecónomica</a:t>
            </a:r>
          </a:p>
        </p:txBody>
      </p:sp>
      <p:sp>
        <p:nvSpPr>
          <p:cNvPr id="24" name="CaixaDeTexto 12">
            <a:extLst>
              <a:ext uri="{FF2B5EF4-FFF2-40B4-BE49-F238E27FC236}">
                <a16:creationId xmlns:a16="http://schemas.microsoft.com/office/drawing/2014/main" id="{441A6ACD-445A-70AC-E20A-684A3DFC4EFD}"/>
              </a:ext>
            </a:extLst>
          </p:cNvPr>
          <p:cNvSpPr txBox="1"/>
          <p:nvPr/>
        </p:nvSpPr>
        <p:spPr>
          <a:xfrm>
            <a:off x="5675100" y="849123"/>
            <a:ext cx="1002881" cy="261610"/>
          </a:xfrm>
          <a:prstGeom prst="rect">
            <a:avLst/>
          </a:prstGeom>
          <a:noFill/>
          <a:ln>
            <a:no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MDT 2100</a:t>
            </a:r>
          </a:p>
        </p:txBody>
      </p:sp>
      <p:sp>
        <p:nvSpPr>
          <p:cNvPr id="25" name="Chaveta à direita 14">
            <a:extLst>
              <a:ext uri="{FF2B5EF4-FFF2-40B4-BE49-F238E27FC236}">
                <a16:creationId xmlns:a16="http://schemas.microsoft.com/office/drawing/2014/main" id="{E1821B3A-5903-28C4-ABB5-F39E0D71B5B9}"/>
              </a:ext>
            </a:extLst>
          </p:cNvPr>
          <p:cNvSpPr/>
          <p:nvPr/>
        </p:nvSpPr>
        <p:spPr>
          <a:xfrm>
            <a:off x="9081346" y="1837851"/>
            <a:ext cx="595451" cy="3851992"/>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a:p>
        </p:txBody>
      </p:sp>
      <p:sp>
        <p:nvSpPr>
          <p:cNvPr id="26" name="CaixaDeTexto 12">
            <a:extLst>
              <a:ext uri="{FF2B5EF4-FFF2-40B4-BE49-F238E27FC236}">
                <a16:creationId xmlns:a16="http://schemas.microsoft.com/office/drawing/2014/main" id="{AD54F0A2-1E00-690B-DA7C-0D231632F050}"/>
              </a:ext>
            </a:extLst>
          </p:cNvPr>
          <p:cNvSpPr txBox="1"/>
          <p:nvPr/>
        </p:nvSpPr>
        <p:spPr>
          <a:xfrm>
            <a:off x="9722711" y="2272382"/>
            <a:ext cx="2114575" cy="523220"/>
          </a:xfrm>
          <a:prstGeom prst="rect">
            <a:avLst/>
          </a:prstGeom>
          <a:solidFill>
            <a:schemeClr val="bg1">
              <a:alpha val="91000"/>
            </a:schemeClr>
          </a:solidFill>
          <a:ln>
            <a:noFill/>
          </a:ln>
        </p:spPr>
        <p:txBody>
          <a:bodyPr wrap="square" rtlCol="0">
            <a:spAutoFit/>
          </a:bodyPr>
          <a:lstStyle/>
          <a:p>
            <a:pPr algn="ctr"/>
            <a:r>
              <a:rPr lang="pt-PT" sz="1400" b="1" dirty="0">
                <a:latin typeface="Segoe UI" panose="020B0502040204020203" pitchFamily="34" charset="0"/>
                <a:cs typeface="Segoe UI" panose="020B0502040204020203" pitchFamily="34" charset="0"/>
              </a:rPr>
              <a:t>Risco</a:t>
            </a:r>
          </a:p>
          <a:p>
            <a:pPr algn="ctr"/>
            <a:r>
              <a:rPr lang="pt-PT" sz="1400" b="1" dirty="0">
                <a:latin typeface="Segoe UI" panose="020B0502040204020203" pitchFamily="34" charset="0"/>
                <a:cs typeface="Segoe UI" panose="020B0502040204020203" pitchFamily="34" charset="0"/>
              </a:rPr>
              <a:t>Multi-paramétrico</a:t>
            </a:r>
          </a:p>
        </p:txBody>
      </p:sp>
      <p:sp>
        <p:nvSpPr>
          <p:cNvPr id="27" name="CaixaDeTexto 12">
            <a:extLst>
              <a:ext uri="{FF2B5EF4-FFF2-40B4-BE49-F238E27FC236}">
                <a16:creationId xmlns:a16="http://schemas.microsoft.com/office/drawing/2014/main" id="{66014313-B2B5-8EC8-AD7C-2573E08162B7}"/>
              </a:ext>
            </a:extLst>
          </p:cNvPr>
          <p:cNvSpPr txBox="1"/>
          <p:nvPr/>
        </p:nvSpPr>
        <p:spPr>
          <a:xfrm>
            <a:off x="7225086" y="2654135"/>
            <a:ext cx="1521925" cy="461665"/>
          </a:xfrm>
          <a:prstGeom prst="rect">
            <a:avLst/>
          </a:prstGeom>
          <a:noFill/>
          <a:ln>
            <a:noFill/>
          </a:ln>
        </p:spPr>
        <p:txBody>
          <a:bodyPr wrap="square" rtlCol="0">
            <a:spAutoFit/>
          </a:bodyPr>
          <a:lstStyle/>
          <a:p>
            <a:pPr algn="ctr"/>
            <a:r>
              <a:rPr lang="pt-PT" sz="1200" b="1" dirty="0">
                <a:latin typeface="Segoe UI" panose="020B0502040204020203" pitchFamily="34" charset="0"/>
                <a:cs typeface="Segoe UI" panose="020B0502040204020203" pitchFamily="34" charset="0"/>
              </a:rPr>
              <a:t>Vulnerabilidade Ambiental</a:t>
            </a:r>
          </a:p>
        </p:txBody>
      </p:sp>
      <p:sp>
        <p:nvSpPr>
          <p:cNvPr id="28" name="CaixaDeTexto 12">
            <a:extLst>
              <a:ext uri="{FF2B5EF4-FFF2-40B4-BE49-F238E27FC236}">
                <a16:creationId xmlns:a16="http://schemas.microsoft.com/office/drawing/2014/main" id="{D968BF4B-61FF-ABC0-9262-DFC0CDB11CAE}"/>
              </a:ext>
            </a:extLst>
          </p:cNvPr>
          <p:cNvSpPr txBox="1"/>
          <p:nvPr/>
        </p:nvSpPr>
        <p:spPr>
          <a:xfrm>
            <a:off x="7289228" y="788685"/>
            <a:ext cx="1442265" cy="461665"/>
          </a:xfrm>
          <a:prstGeom prst="rect">
            <a:avLst/>
          </a:prstGeom>
          <a:noFill/>
          <a:ln>
            <a:noFill/>
          </a:ln>
        </p:spPr>
        <p:txBody>
          <a:bodyPr wrap="square" rtlCol="0">
            <a:spAutoFit/>
          </a:bodyPr>
          <a:lstStyle/>
          <a:p>
            <a:pPr algn="ctr"/>
            <a:r>
              <a:rPr lang="pt-PT" sz="1200" b="1" dirty="0">
                <a:latin typeface="Segoe UI" panose="020B0502040204020203" pitchFamily="34" charset="0"/>
                <a:cs typeface="Segoe UI" panose="020B0502040204020203" pitchFamily="34" charset="0"/>
              </a:rPr>
              <a:t>Vulnerabilidade</a:t>
            </a:r>
            <a:br>
              <a:rPr lang="pt-PT" sz="1200" b="1" dirty="0">
                <a:latin typeface="Segoe UI" panose="020B0502040204020203" pitchFamily="34" charset="0"/>
                <a:cs typeface="Segoe UI" panose="020B0502040204020203" pitchFamily="34" charset="0"/>
              </a:rPr>
            </a:br>
            <a:r>
              <a:rPr lang="pt-PT" sz="1200" b="1" dirty="0">
                <a:latin typeface="Segoe UI" panose="020B0502040204020203" pitchFamily="34" charset="0"/>
                <a:cs typeface="Segoe UI" panose="020B0502040204020203" pitchFamily="34" charset="0"/>
              </a:rPr>
              <a:t>Física</a:t>
            </a:r>
          </a:p>
        </p:txBody>
      </p:sp>
      <p:sp>
        <p:nvSpPr>
          <p:cNvPr id="29" name="CaixaDeTexto 18">
            <a:extLst>
              <a:ext uri="{FF2B5EF4-FFF2-40B4-BE49-F238E27FC236}">
                <a16:creationId xmlns:a16="http://schemas.microsoft.com/office/drawing/2014/main" id="{65875EEB-FEDD-50D6-9AE0-685E8BE47129}"/>
              </a:ext>
            </a:extLst>
          </p:cNvPr>
          <p:cNvSpPr txBox="1"/>
          <p:nvPr/>
        </p:nvSpPr>
        <p:spPr>
          <a:xfrm>
            <a:off x="3866861" y="1018202"/>
            <a:ext cx="1288895" cy="289441"/>
          </a:xfrm>
          <a:prstGeom prst="roundRect">
            <a:avLst/>
          </a:prstGeom>
          <a:solidFill>
            <a:schemeClr val="bg1">
              <a:alpha val="91000"/>
            </a:schemeClr>
          </a:solidFill>
          <a:ln w="38100">
            <a:solidFill>
              <a:srgbClr val="D1A3A9"/>
            </a:solid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Assoreamento</a:t>
            </a:r>
          </a:p>
        </p:txBody>
      </p:sp>
      <p:sp>
        <p:nvSpPr>
          <p:cNvPr id="30" name="CaixaDeTexto 18">
            <a:extLst>
              <a:ext uri="{FF2B5EF4-FFF2-40B4-BE49-F238E27FC236}">
                <a16:creationId xmlns:a16="http://schemas.microsoft.com/office/drawing/2014/main" id="{E45275D6-C1B3-A6B5-CF1F-859061F1DC17}"/>
              </a:ext>
            </a:extLst>
          </p:cNvPr>
          <p:cNvSpPr txBox="1"/>
          <p:nvPr/>
        </p:nvSpPr>
        <p:spPr>
          <a:xfrm>
            <a:off x="3837255" y="1733543"/>
            <a:ext cx="1288895" cy="289441"/>
          </a:xfrm>
          <a:prstGeom prst="roundRect">
            <a:avLst/>
          </a:prstGeom>
          <a:solidFill>
            <a:schemeClr val="bg1">
              <a:alpha val="91000"/>
            </a:schemeClr>
          </a:solidFill>
          <a:ln w="38100">
            <a:solidFill>
              <a:srgbClr val="D1A3A9"/>
            </a:solid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Erosão</a:t>
            </a:r>
          </a:p>
        </p:txBody>
      </p:sp>
      <p:sp>
        <p:nvSpPr>
          <p:cNvPr id="31" name="Chaveta à direita 14">
            <a:extLst>
              <a:ext uri="{FF2B5EF4-FFF2-40B4-BE49-F238E27FC236}">
                <a16:creationId xmlns:a16="http://schemas.microsoft.com/office/drawing/2014/main" id="{007D054A-413E-8E2A-1DE9-21FD25A3ED67}"/>
              </a:ext>
            </a:extLst>
          </p:cNvPr>
          <p:cNvSpPr/>
          <p:nvPr/>
        </p:nvSpPr>
        <p:spPr>
          <a:xfrm>
            <a:off x="6755555" y="1283381"/>
            <a:ext cx="384687" cy="1174893"/>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dirty="0"/>
          </a:p>
        </p:txBody>
      </p:sp>
      <p:sp>
        <p:nvSpPr>
          <p:cNvPr id="33" name="CaixaDeTexto 12">
            <a:extLst>
              <a:ext uri="{FF2B5EF4-FFF2-40B4-BE49-F238E27FC236}">
                <a16:creationId xmlns:a16="http://schemas.microsoft.com/office/drawing/2014/main" id="{86B3AF20-F7DE-D243-2307-A70A9F773B14}"/>
              </a:ext>
            </a:extLst>
          </p:cNvPr>
          <p:cNvSpPr txBox="1"/>
          <p:nvPr/>
        </p:nvSpPr>
        <p:spPr>
          <a:xfrm>
            <a:off x="2513645" y="2519050"/>
            <a:ext cx="1062157" cy="430887"/>
          </a:xfrm>
          <a:prstGeom prst="rect">
            <a:avLst/>
          </a:prstGeom>
          <a:solidFill>
            <a:schemeClr val="bg1">
              <a:alpha val="91000"/>
            </a:schemeClr>
          </a:solidFill>
          <a:ln>
            <a:no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Limites Intermareais</a:t>
            </a:r>
          </a:p>
        </p:txBody>
      </p:sp>
      <p:sp>
        <p:nvSpPr>
          <p:cNvPr id="34" name="CaixaDeTexto 12">
            <a:extLst>
              <a:ext uri="{FF2B5EF4-FFF2-40B4-BE49-F238E27FC236}">
                <a16:creationId xmlns:a16="http://schemas.microsoft.com/office/drawing/2014/main" id="{3383E202-EF4D-BAFF-6F28-C0E2A4F3C959}"/>
              </a:ext>
            </a:extLst>
          </p:cNvPr>
          <p:cNvSpPr txBox="1"/>
          <p:nvPr/>
        </p:nvSpPr>
        <p:spPr>
          <a:xfrm>
            <a:off x="4100181" y="3185473"/>
            <a:ext cx="1200041" cy="430887"/>
          </a:xfrm>
          <a:prstGeom prst="rect">
            <a:avLst/>
          </a:prstGeom>
          <a:noFill/>
          <a:ln>
            <a:no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Suscetibilidade Ambiental</a:t>
            </a:r>
          </a:p>
        </p:txBody>
      </p:sp>
      <p:sp>
        <p:nvSpPr>
          <p:cNvPr id="35" name="CaixaDeTexto 12">
            <a:extLst>
              <a:ext uri="{FF2B5EF4-FFF2-40B4-BE49-F238E27FC236}">
                <a16:creationId xmlns:a16="http://schemas.microsoft.com/office/drawing/2014/main" id="{12547E36-133F-B9A1-17E0-494F8C337E77}"/>
              </a:ext>
            </a:extLst>
          </p:cNvPr>
          <p:cNvSpPr txBox="1"/>
          <p:nvPr/>
        </p:nvSpPr>
        <p:spPr>
          <a:xfrm>
            <a:off x="5639870" y="3172712"/>
            <a:ext cx="977939" cy="430887"/>
          </a:xfrm>
          <a:prstGeom prst="rect">
            <a:avLst/>
          </a:prstGeom>
          <a:noFill/>
          <a:ln>
            <a:no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Dano</a:t>
            </a:r>
            <a:br>
              <a:rPr lang="pt-PT" sz="1100" b="1" dirty="0">
                <a:latin typeface="Segoe UI" panose="020B0502040204020203" pitchFamily="34" charset="0"/>
                <a:cs typeface="Segoe UI" panose="020B0502040204020203" pitchFamily="34" charset="0"/>
              </a:rPr>
            </a:br>
            <a:r>
              <a:rPr lang="pt-PT" sz="1100" b="1" dirty="0">
                <a:latin typeface="Segoe UI" panose="020B0502040204020203" pitchFamily="34" charset="0"/>
                <a:cs typeface="Segoe UI" panose="020B0502040204020203" pitchFamily="34" charset="0"/>
              </a:rPr>
              <a:t>Ambiental</a:t>
            </a:r>
          </a:p>
        </p:txBody>
      </p:sp>
      <p:pic>
        <p:nvPicPr>
          <p:cNvPr id="40" name="Picture 39">
            <a:extLst>
              <a:ext uri="{FF2B5EF4-FFF2-40B4-BE49-F238E27FC236}">
                <a16:creationId xmlns:a16="http://schemas.microsoft.com/office/drawing/2014/main" id="{3B92ED99-A845-FA16-6D06-541B8370183E}"/>
              </a:ext>
            </a:extLst>
          </p:cNvPr>
          <p:cNvPicPr>
            <a:picLocks noChangeAspect="1"/>
          </p:cNvPicPr>
          <p:nvPr/>
        </p:nvPicPr>
        <p:blipFill>
          <a:blip r:embed="rId13"/>
          <a:srcRect l="24259"/>
          <a:stretch/>
        </p:blipFill>
        <p:spPr>
          <a:xfrm>
            <a:off x="5680564" y="1108967"/>
            <a:ext cx="1005666" cy="10168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1" name="CaixaDeTexto 18">
            <a:extLst>
              <a:ext uri="{FF2B5EF4-FFF2-40B4-BE49-F238E27FC236}">
                <a16:creationId xmlns:a16="http://schemas.microsoft.com/office/drawing/2014/main" id="{25F3D553-B442-581B-1DC3-41B4E3FDD72F}"/>
              </a:ext>
            </a:extLst>
          </p:cNvPr>
          <p:cNvSpPr txBox="1"/>
          <p:nvPr/>
        </p:nvSpPr>
        <p:spPr>
          <a:xfrm>
            <a:off x="5063910" y="2307689"/>
            <a:ext cx="1629622" cy="476726"/>
          </a:xfrm>
          <a:prstGeom prst="roundRect">
            <a:avLst/>
          </a:prstGeom>
          <a:solidFill>
            <a:schemeClr val="bg1">
              <a:alpha val="91000"/>
            </a:schemeClr>
          </a:solidFill>
          <a:ln w="38100">
            <a:solidFill>
              <a:srgbClr val="D1A3A9"/>
            </a:solidFill>
          </a:ln>
        </p:spPr>
        <p:txBody>
          <a:bodyPr wrap="square" rtlCol="0">
            <a:spAutoFit/>
          </a:bodyPr>
          <a:lstStyle/>
          <a:p>
            <a:pPr algn="ctr"/>
            <a:r>
              <a:rPr lang="pt-PT" sz="1100" b="1" dirty="0">
                <a:latin typeface="Segoe UI" panose="020B0502040204020203" pitchFamily="34" charset="0"/>
                <a:cs typeface="Segoe UI" panose="020B0502040204020203" pitchFamily="34" charset="0"/>
              </a:rPr>
              <a:t>Níveis de Perigosidade</a:t>
            </a:r>
          </a:p>
        </p:txBody>
      </p:sp>
      <p:sp>
        <p:nvSpPr>
          <p:cNvPr id="44" name="Cruzada 19">
            <a:extLst>
              <a:ext uri="{FF2B5EF4-FFF2-40B4-BE49-F238E27FC236}">
                <a16:creationId xmlns:a16="http://schemas.microsoft.com/office/drawing/2014/main" id="{33F80A61-BFAD-5863-9AED-8FA30CDE7706}"/>
              </a:ext>
            </a:extLst>
          </p:cNvPr>
          <p:cNvSpPr/>
          <p:nvPr/>
        </p:nvSpPr>
        <p:spPr>
          <a:xfrm>
            <a:off x="3598757" y="1399361"/>
            <a:ext cx="237483" cy="246221"/>
          </a:xfrm>
          <a:prstGeom prst="plus">
            <a:avLst>
              <a:gd name="adj" fmla="val 36566"/>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dirty="0"/>
          </a:p>
        </p:txBody>
      </p:sp>
      <p:sp>
        <p:nvSpPr>
          <p:cNvPr id="45" name="Seta: Para a Direita 24">
            <a:extLst>
              <a:ext uri="{FF2B5EF4-FFF2-40B4-BE49-F238E27FC236}">
                <a16:creationId xmlns:a16="http://schemas.microsoft.com/office/drawing/2014/main" id="{2C5FF8CF-097B-2592-DFB8-00154397B1AB}"/>
              </a:ext>
            </a:extLst>
          </p:cNvPr>
          <p:cNvSpPr/>
          <p:nvPr/>
        </p:nvSpPr>
        <p:spPr>
          <a:xfrm>
            <a:off x="5128628" y="1393396"/>
            <a:ext cx="479610"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a:p>
        </p:txBody>
      </p:sp>
      <p:pic>
        <p:nvPicPr>
          <p:cNvPr id="46" name="Picture 45">
            <a:extLst>
              <a:ext uri="{FF2B5EF4-FFF2-40B4-BE49-F238E27FC236}">
                <a16:creationId xmlns:a16="http://schemas.microsoft.com/office/drawing/2014/main" id="{89F32542-7B65-A4A2-0F88-DEBD48BF69D8}"/>
              </a:ext>
            </a:extLst>
          </p:cNvPr>
          <p:cNvPicPr>
            <a:picLocks noChangeAspect="1"/>
          </p:cNvPicPr>
          <p:nvPr/>
        </p:nvPicPr>
        <p:blipFill>
          <a:blip r:embed="rId14"/>
          <a:srcRect r="31426" b="7277"/>
          <a:stretch/>
        </p:blipFill>
        <p:spPr>
          <a:xfrm>
            <a:off x="7231793" y="1253630"/>
            <a:ext cx="1515218" cy="13059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7" name="CaixaDeTexto 32">
            <a:extLst>
              <a:ext uri="{FF2B5EF4-FFF2-40B4-BE49-F238E27FC236}">
                <a16:creationId xmlns:a16="http://schemas.microsoft.com/office/drawing/2014/main" id="{F35DA8DE-B57C-608D-DCA5-FD4AA758AC2A}"/>
              </a:ext>
            </a:extLst>
          </p:cNvPr>
          <p:cNvSpPr txBox="1"/>
          <p:nvPr/>
        </p:nvSpPr>
        <p:spPr>
          <a:xfrm>
            <a:off x="314547" y="418376"/>
            <a:ext cx="1735449" cy="307777"/>
          </a:xfrm>
          <a:prstGeom prst="rect">
            <a:avLst/>
          </a:prstGeom>
          <a:solidFill>
            <a:srgbClr val="D1A3A9"/>
          </a:solidFill>
          <a:ln w="63500">
            <a:solidFill>
              <a:srgbClr val="D1A3A9"/>
            </a:solidFill>
          </a:ln>
        </p:spPr>
        <p:txBody>
          <a:bodyPr wrap="square" rtlCol="0">
            <a:spAutoFit/>
          </a:bodyPr>
          <a:lstStyle/>
          <a:p>
            <a:pPr algn="ctr"/>
            <a:r>
              <a:rPr lang="pt-PT" sz="1400" b="1" dirty="0">
                <a:latin typeface="Segoe UI" panose="020B0502040204020203" pitchFamily="34" charset="0"/>
                <a:cs typeface="Segoe UI" panose="020B0502040204020203" pitchFamily="34" charset="0"/>
              </a:rPr>
              <a:t>Dados</a:t>
            </a:r>
          </a:p>
        </p:txBody>
      </p:sp>
      <p:pic>
        <p:nvPicPr>
          <p:cNvPr id="48" name="Picture 47">
            <a:extLst>
              <a:ext uri="{FF2B5EF4-FFF2-40B4-BE49-F238E27FC236}">
                <a16:creationId xmlns:a16="http://schemas.microsoft.com/office/drawing/2014/main" id="{8C1E5913-CE13-B579-09B3-06734A9EA92D}"/>
              </a:ext>
            </a:extLst>
          </p:cNvPr>
          <p:cNvPicPr>
            <a:picLocks noChangeAspect="1"/>
          </p:cNvPicPr>
          <p:nvPr/>
        </p:nvPicPr>
        <p:blipFill>
          <a:blip r:embed="rId15"/>
          <a:srcRect b="4813"/>
          <a:stretch/>
        </p:blipFill>
        <p:spPr>
          <a:xfrm>
            <a:off x="2601862" y="5298916"/>
            <a:ext cx="1012319" cy="9943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9" name="Picture 48">
            <a:extLst>
              <a:ext uri="{FF2B5EF4-FFF2-40B4-BE49-F238E27FC236}">
                <a16:creationId xmlns:a16="http://schemas.microsoft.com/office/drawing/2014/main" id="{A49E0634-A7CE-EFC9-5600-E9D8161A3273}"/>
              </a:ext>
            </a:extLst>
          </p:cNvPr>
          <p:cNvPicPr>
            <a:picLocks noChangeAspect="1"/>
          </p:cNvPicPr>
          <p:nvPr/>
        </p:nvPicPr>
        <p:blipFill>
          <a:blip r:embed="rId16"/>
          <a:stretch>
            <a:fillRect/>
          </a:stretch>
        </p:blipFill>
        <p:spPr>
          <a:xfrm>
            <a:off x="7225086" y="3123972"/>
            <a:ext cx="1516612" cy="13333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0" name="Picture 49">
            <a:extLst>
              <a:ext uri="{FF2B5EF4-FFF2-40B4-BE49-F238E27FC236}">
                <a16:creationId xmlns:a16="http://schemas.microsoft.com/office/drawing/2014/main" id="{3A9EC001-DED7-832E-4B51-21FDB06DEC58}"/>
              </a:ext>
            </a:extLst>
          </p:cNvPr>
          <p:cNvPicPr>
            <a:picLocks noChangeAspect="1"/>
          </p:cNvPicPr>
          <p:nvPr/>
        </p:nvPicPr>
        <p:blipFill>
          <a:blip r:embed="rId17"/>
          <a:srcRect l="18071" t="17599" r="13155" b="22706"/>
          <a:stretch/>
        </p:blipFill>
        <p:spPr>
          <a:xfrm>
            <a:off x="4114730" y="5274552"/>
            <a:ext cx="1029209" cy="10187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1" name="Picture 50">
            <a:extLst>
              <a:ext uri="{FF2B5EF4-FFF2-40B4-BE49-F238E27FC236}">
                <a16:creationId xmlns:a16="http://schemas.microsoft.com/office/drawing/2014/main" id="{BA22B1C0-A2D5-7E03-F11B-CED145E006D4}"/>
              </a:ext>
            </a:extLst>
          </p:cNvPr>
          <p:cNvPicPr>
            <a:picLocks noChangeAspect="1"/>
          </p:cNvPicPr>
          <p:nvPr/>
        </p:nvPicPr>
        <p:blipFill>
          <a:blip r:embed="rId18"/>
          <a:srcRect l="18925" t="-2473" r="28191" b="37756"/>
          <a:stretch/>
        </p:blipFill>
        <p:spPr>
          <a:xfrm>
            <a:off x="2536600" y="2911878"/>
            <a:ext cx="989832" cy="10626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2" name="Picture 51">
            <a:extLst>
              <a:ext uri="{FF2B5EF4-FFF2-40B4-BE49-F238E27FC236}">
                <a16:creationId xmlns:a16="http://schemas.microsoft.com/office/drawing/2014/main" id="{6496D106-219B-47B0-0D82-CB48078AC12C}"/>
              </a:ext>
            </a:extLst>
          </p:cNvPr>
          <p:cNvPicPr>
            <a:picLocks noChangeAspect="1"/>
          </p:cNvPicPr>
          <p:nvPr/>
        </p:nvPicPr>
        <p:blipFill>
          <a:blip r:embed="rId19"/>
          <a:srcRect l="27069" r="11373" b="27106"/>
          <a:stretch/>
        </p:blipFill>
        <p:spPr>
          <a:xfrm>
            <a:off x="5639871" y="3600863"/>
            <a:ext cx="997677" cy="10263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4" name="Picture 53">
            <a:extLst>
              <a:ext uri="{FF2B5EF4-FFF2-40B4-BE49-F238E27FC236}">
                <a16:creationId xmlns:a16="http://schemas.microsoft.com/office/drawing/2014/main" id="{E7FC3859-DE99-CE5A-5238-C2A2F586CF68}"/>
              </a:ext>
            </a:extLst>
          </p:cNvPr>
          <p:cNvPicPr>
            <a:picLocks noChangeAspect="1"/>
          </p:cNvPicPr>
          <p:nvPr/>
        </p:nvPicPr>
        <p:blipFill>
          <a:blip r:embed="rId20"/>
          <a:stretch>
            <a:fillRect/>
          </a:stretch>
        </p:blipFill>
        <p:spPr>
          <a:xfrm>
            <a:off x="7230401" y="5023085"/>
            <a:ext cx="1501092" cy="1335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5" name="Picture 54">
            <a:extLst>
              <a:ext uri="{FF2B5EF4-FFF2-40B4-BE49-F238E27FC236}">
                <a16:creationId xmlns:a16="http://schemas.microsoft.com/office/drawing/2014/main" id="{258F3D78-677C-FDC4-7DB3-5ED6B66E8FB7}"/>
              </a:ext>
            </a:extLst>
          </p:cNvPr>
          <p:cNvPicPr>
            <a:picLocks noChangeAspect="1"/>
          </p:cNvPicPr>
          <p:nvPr/>
        </p:nvPicPr>
        <p:blipFill>
          <a:blip r:embed="rId21"/>
          <a:stretch>
            <a:fillRect/>
          </a:stretch>
        </p:blipFill>
        <p:spPr>
          <a:xfrm>
            <a:off x="9760333" y="2801958"/>
            <a:ext cx="2026848" cy="19059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6" name="Seta: Para a Direita 24">
            <a:extLst>
              <a:ext uri="{FF2B5EF4-FFF2-40B4-BE49-F238E27FC236}">
                <a16:creationId xmlns:a16="http://schemas.microsoft.com/office/drawing/2014/main" id="{3A2CB95B-9A3C-18D2-48EE-D0E282B6A387}"/>
              </a:ext>
            </a:extLst>
          </p:cNvPr>
          <p:cNvSpPr/>
          <p:nvPr/>
        </p:nvSpPr>
        <p:spPr>
          <a:xfrm>
            <a:off x="1962123" y="1405835"/>
            <a:ext cx="479610"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a:p>
        </p:txBody>
      </p:sp>
      <p:sp>
        <p:nvSpPr>
          <p:cNvPr id="58" name="Seta: Para a Direita 24">
            <a:extLst>
              <a:ext uri="{FF2B5EF4-FFF2-40B4-BE49-F238E27FC236}">
                <a16:creationId xmlns:a16="http://schemas.microsoft.com/office/drawing/2014/main" id="{6625395B-FDD6-3CF5-3769-1A82274AABC2}"/>
              </a:ext>
            </a:extLst>
          </p:cNvPr>
          <p:cNvSpPr/>
          <p:nvPr/>
        </p:nvSpPr>
        <p:spPr>
          <a:xfrm>
            <a:off x="1936705" y="2361269"/>
            <a:ext cx="3040647"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a:p>
        </p:txBody>
      </p:sp>
      <p:sp>
        <p:nvSpPr>
          <p:cNvPr id="59" name="Seta: Para a Direita 24">
            <a:extLst>
              <a:ext uri="{FF2B5EF4-FFF2-40B4-BE49-F238E27FC236}">
                <a16:creationId xmlns:a16="http://schemas.microsoft.com/office/drawing/2014/main" id="{22E8A903-6A61-5B43-FBC9-9A3235C3E7A4}"/>
              </a:ext>
            </a:extLst>
          </p:cNvPr>
          <p:cNvSpPr/>
          <p:nvPr/>
        </p:nvSpPr>
        <p:spPr>
          <a:xfrm>
            <a:off x="1962123" y="3104325"/>
            <a:ext cx="479610"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a:p>
        </p:txBody>
      </p:sp>
      <p:sp>
        <p:nvSpPr>
          <p:cNvPr id="60" name="Seta: Para a Direita 24">
            <a:extLst>
              <a:ext uri="{FF2B5EF4-FFF2-40B4-BE49-F238E27FC236}">
                <a16:creationId xmlns:a16="http://schemas.microsoft.com/office/drawing/2014/main" id="{FD627CD1-1DC2-8E85-10E0-0F4A7C7B0E95}"/>
              </a:ext>
            </a:extLst>
          </p:cNvPr>
          <p:cNvSpPr/>
          <p:nvPr/>
        </p:nvSpPr>
        <p:spPr>
          <a:xfrm>
            <a:off x="1957312" y="4102972"/>
            <a:ext cx="2165407"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a:p>
        </p:txBody>
      </p:sp>
      <p:sp>
        <p:nvSpPr>
          <p:cNvPr id="63" name="Cruzada 19">
            <a:extLst>
              <a:ext uri="{FF2B5EF4-FFF2-40B4-BE49-F238E27FC236}">
                <a16:creationId xmlns:a16="http://schemas.microsoft.com/office/drawing/2014/main" id="{5045B093-6B0D-D073-DFF8-9BFD6F7FC94C}"/>
              </a:ext>
            </a:extLst>
          </p:cNvPr>
          <p:cNvSpPr/>
          <p:nvPr/>
        </p:nvSpPr>
        <p:spPr>
          <a:xfrm>
            <a:off x="5272933" y="3906179"/>
            <a:ext cx="237483" cy="246221"/>
          </a:xfrm>
          <a:prstGeom prst="plus">
            <a:avLst>
              <a:gd name="adj" fmla="val 36566"/>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dirty="0"/>
          </a:p>
        </p:txBody>
      </p:sp>
      <p:sp>
        <p:nvSpPr>
          <p:cNvPr id="65" name="Arrow: Bent-Up 64">
            <a:extLst>
              <a:ext uri="{FF2B5EF4-FFF2-40B4-BE49-F238E27FC236}">
                <a16:creationId xmlns:a16="http://schemas.microsoft.com/office/drawing/2014/main" id="{9EA658FA-E569-3120-9D85-2E2112A15B12}"/>
              </a:ext>
            </a:extLst>
          </p:cNvPr>
          <p:cNvSpPr/>
          <p:nvPr/>
        </p:nvSpPr>
        <p:spPr>
          <a:xfrm rot="10800000" flipH="1">
            <a:off x="3585143" y="3179279"/>
            <a:ext cx="384086" cy="732629"/>
          </a:xfrm>
          <a:prstGeom prst="bentUpArrow">
            <a:avLst>
              <a:gd name="adj1" fmla="val 23987"/>
              <a:gd name="adj2" fmla="val 28626"/>
              <a:gd name="adj3" fmla="val 3988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6" name="Seta: Para a Direita 24">
            <a:extLst>
              <a:ext uri="{FF2B5EF4-FFF2-40B4-BE49-F238E27FC236}">
                <a16:creationId xmlns:a16="http://schemas.microsoft.com/office/drawing/2014/main" id="{9A06EC77-6420-85A5-23F3-C3CAC4617097}"/>
              </a:ext>
            </a:extLst>
          </p:cNvPr>
          <p:cNvSpPr/>
          <p:nvPr/>
        </p:nvSpPr>
        <p:spPr>
          <a:xfrm>
            <a:off x="1939180" y="5694836"/>
            <a:ext cx="479610"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a:p>
        </p:txBody>
      </p:sp>
      <p:sp>
        <p:nvSpPr>
          <p:cNvPr id="67" name="Cruzada 19">
            <a:extLst>
              <a:ext uri="{FF2B5EF4-FFF2-40B4-BE49-F238E27FC236}">
                <a16:creationId xmlns:a16="http://schemas.microsoft.com/office/drawing/2014/main" id="{C2085809-B794-13E6-A8B7-41A9AB48BBD2}"/>
              </a:ext>
            </a:extLst>
          </p:cNvPr>
          <p:cNvSpPr/>
          <p:nvPr/>
        </p:nvSpPr>
        <p:spPr>
          <a:xfrm>
            <a:off x="3718588" y="5689842"/>
            <a:ext cx="237483" cy="246221"/>
          </a:xfrm>
          <a:prstGeom prst="plus">
            <a:avLst>
              <a:gd name="adj" fmla="val 36566"/>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dirty="0"/>
          </a:p>
        </p:txBody>
      </p:sp>
      <p:sp>
        <p:nvSpPr>
          <p:cNvPr id="68" name="Seta: Para a Direita 24">
            <a:extLst>
              <a:ext uri="{FF2B5EF4-FFF2-40B4-BE49-F238E27FC236}">
                <a16:creationId xmlns:a16="http://schemas.microsoft.com/office/drawing/2014/main" id="{9ADD171E-E205-68D3-E867-51FBB01B8349}"/>
              </a:ext>
            </a:extLst>
          </p:cNvPr>
          <p:cNvSpPr/>
          <p:nvPr/>
        </p:nvSpPr>
        <p:spPr>
          <a:xfrm>
            <a:off x="5230706" y="5693327"/>
            <a:ext cx="1909537"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a:p>
        </p:txBody>
      </p:sp>
      <p:sp>
        <p:nvSpPr>
          <p:cNvPr id="69" name="Seta: Para a Direita 24">
            <a:extLst>
              <a:ext uri="{FF2B5EF4-FFF2-40B4-BE49-F238E27FC236}">
                <a16:creationId xmlns:a16="http://schemas.microsoft.com/office/drawing/2014/main" id="{31B6A6DB-04B8-8AA4-FD7D-1533DCB26900}"/>
              </a:ext>
            </a:extLst>
          </p:cNvPr>
          <p:cNvSpPr/>
          <p:nvPr/>
        </p:nvSpPr>
        <p:spPr>
          <a:xfrm>
            <a:off x="6700698" y="3911909"/>
            <a:ext cx="439544"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a:p>
        </p:txBody>
      </p:sp>
      <p:sp>
        <p:nvSpPr>
          <p:cNvPr id="18" name="Arrow: Bent-Up 17">
            <a:extLst>
              <a:ext uri="{FF2B5EF4-FFF2-40B4-BE49-F238E27FC236}">
                <a16:creationId xmlns:a16="http://schemas.microsoft.com/office/drawing/2014/main" id="{7706DEB5-E4BF-34CC-989A-53D92F1D8DA0}"/>
              </a:ext>
            </a:extLst>
          </p:cNvPr>
          <p:cNvSpPr>
            <a:spLocks noChangeAspect="1"/>
          </p:cNvSpPr>
          <p:nvPr/>
        </p:nvSpPr>
        <p:spPr>
          <a:xfrm>
            <a:off x="1944345" y="2043602"/>
            <a:ext cx="2622893" cy="489504"/>
          </a:xfrm>
          <a:prstGeom prst="bentUpArrow">
            <a:avLst>
              <a:gd name="adj1" fmla="val 23987"/>
              <a:gd name="adj2" fmla="val 28626"/>
              <a:gd name="adj3" fmla="val 3988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169314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22" presetClass="entr" presetSubtype="8"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1000"/>
                                        <p:tgtEl>
                                          <p:spTgt spid="40"/>
                                        </p:tgtEl>
                                      </p:cBhvr>
                                    </p:animEffect>
                                    <p:anim calcmode="lin" valueType="num">
                                      <p:cBhvr>
                                        <p:cTn id="72" dur="1000" fill="hold"/>
                                        <p:tgtEl>
                                          <p:spTgt spid="40"/>
                                        </p:tgtEl>
                                        <p:attrNameLst>
                                          <p:attrName>ppt_x</p:attrName>
                                        </p:attrNameLst>
                                      </p:cBhvr>
                                      <p:tavLst>
                                        <p:tav tm="0">
                                          <p:val>
                                            <p:strVal val="#ppt_x"/>
                                          </p:val>
                                        </p:tav>
                                        <p:tav tm="100000">
                                          <p:val>
                                            <p:strVal val="#ppt_x"/>
                                          </p:val>
                                        </p:tav>
                                      </p:tavLst>
                                    </p:anim>
                                    <p:anim calcmode="lin" valueType="num">
                                      <p:cBhvr>
                                        <p:cTn id="73" dur="1000" fill="hold"/>
                                        <p:tgtEl>
                                          <p:spTgt spid="40"/>
                                        </p:tgtEl>
                                        <p:attrNameLst>
                                          <p:attrName>ppt_y</p:attrName>
                                        </p:attrNameLst>
                                      </p:cBhvr>
                                      <p:tavLst>
                                        <p:tav tm="0">
                                          <p:val>
                                            <p:strVal val="#ppt_y+.1"/>
                                          </p:val>
                                        </p:tav>
                                        <p:tav tm="100000">
                                          <p:val>
                                            <p:strVal val="#ppt_y"/>
                                          </p:val>
                                        </p:tav>
                                      </p:tavLst>
                                    </p:anim>
                                  </p:childTnLst>
                                </p:cTn>
                              </p:par>
                              <p:par>
                                <p:cTn id="74" presetID="22" presetClass="entr" presetSubtype="8"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left)">
                                      <p:cBhvr>
                                        <p:cTn id="76" dur="500"/>
                                        <p:tgtEl>
                                          <p:spTgt spid="4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wipe(left)">
                                      <p:cBhvr>
                                        <p:cTn id="81" dur="500"/>
                                        <p:tgtEl>
                                          <p:spTgt spid="58"/>
                                        </p:tgtEl>
                                      </p:cBhvr>
                                    </p:animEffect>
                                  </p:childTnLst>
                                </p:cTn>
                              </p:par>
                              <p:par>
                                <p:cTn id="82" presetID="42"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1000"/>
                                        <p:tgtEl>
                                          <p:spTgt spid="41"/>
                                        </p:tgtEl>
                                      </p:cBhvr>
                                    </p:animEffect>
                                    <p:anim calcmode="lin" valueType="num">
                                      <p:cBhvr>
                                        <p:cTn id="85" dur="1000" fill="hold"/>
                                        <p:tgtEl>
                                          <p:spTgt spid="41"/>
                                        </p:tgtEl>
                                        <p:attrNameLst>
                                          <p:attrName>ppt_x</p:attrName>
                                        </p:attrNameLst>
                                      </p:cBhvr>
                                      <p:tavLst>
                                        <p:tav tm="0">
                                          <p:val>
                                            <p:strVal val="#ppt_x"/>
                                          </p:val>
                                        </p:tav>
                                        <p:tav tm="100000">
                                          <p:val>
                                            <p:strVal val="#ppt_x"/>
                                          </p:val>
                                        </p:tav>
                                      </p:tavLst>
                                    </p:anim>
                                    <p:anim calcmode="lin" valueType="num">
                                      <p:cBhvr>
                                        <p:cTn id="8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left)">
                                      <p:cBhvr>
                                        <p:cTn id="91" dur="500"/>
                                        <p:tgtEl>
                                          <p:spTgt spid="31"/>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anim calcmode="lin" valueType="num">
                                      <p:cBhvr>
                                        <p:cTn id="95" dur="1000" fill="hold"/>
                                        <p:tgtEl>
                                          <p:spTgt spid="28"/>
                                        </p:tgtEl>
                                        <p:attrNameLst>
                                          <p:attrName>ppt_x</p:attrName>
                                        </p:attrNameLst>
                                      </p:cBhvr>
                                      <p:tavLst>
                                        <p:tav tm="0">
                                          <p:val>
                                            <p:strVal val="#ppt_x"/>
                                          </p:val>
                                        </p:tav>
                                        <p:tav tm="100000">
                                          <p:val>
                                            <p:strVal val="#ppt_x"/>
                                          </p:val>
                                        </p:tav>
                                      </p:tavLst>
                                    </p:anim>
                                    <p:anim calcmode="lin" valueType="num">
                                      <p:cBhvr>
                                        <p:cTn id="96" dur="1000" fill="hold"/>
                                        <p:tgtEl>
                                          <p:spTgt spid="28"/>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1000"/>
                                        <p:tgtEl>
                                          <p:spTgt spid="46"/>
                                        </p:tgtEl>
                                      </p:cBhvr>
                                    </p:animEffect>
                                    <p:anim calcmode="lin" valueType="num">
                                      <p:cBhvr>
                                        <p:cTn id="100" dur="1000" fill="hold"/>
                                        <p:tgtEl>
                                          <p:spTgt spid="46"/>
                                        </p:tgtEl>
                                        <p:attrNameLst>
                                          <p:attrName>ppt_x</p:attrName>
                                        </p:attrNameLst>
                                      </p:cBhvr>
                                      <p:tavLst>
                                        <p:tav tm="0">
                                          <p:val>
                                            <p:strVal val="#ppt_x"/>
                                          </p:val>
                                        </p:tav>
                                        <p:tav tm="100000">
                                          <p:val>
                                            <p:strVal val="#ppt_x"/>
                                          </p:val>
                                        </p:tav>
                                      </p:tavLst>
                                    </p:anim>
                                    <p:anim calcmode="lin" valueType="num">
                                      <p:cBhvr>
                                        <p:cTn id="10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wipe(left)">
                                      <p:cBhvr>
                                        <p:cTn id="106" dur="500"/>
                                        <p:tgtEl>
                                          <p:spTgt spid="59"/>
                                        </p:tgtEl>
                                      </p:cBhvr>
                                    </p:animEffect>
                                  </p:childTnLst>
                                </p:cTn>
                              </p:par>
                              <p:par>
                                <p:cTn id="107" presetID="42"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anim calcmode="lin" valueType="num">
                                      <p:cBhvr>
                                        <p:cTn id="110" dur="1000" fill="hold"/>
                                        <p:tgtEl>
                                          <p:spTgt spid="33"/>
                                        </p:tgtEl>
                                        <p:attrNameLst>
                                          <p:attrName>ppt_x</p:attrName>
                                        </p:attrNameLst>
                                      </p:cBhvr>
                                      <p:tavLst>
                                        <p:tav tm="0">
                                          <p:val>
                                            <p:strVal val="#ppt_x"/>
                                          </p:val>
                                        </p:tav>
                                        <p:tav tm="100000">
                                          <p:val>
                                            <p:strVal val="#ppt_x"/>
                                          </p:val>
                                        </p:tav>
                                      </p:tavLst>
                                    </p:anim>
                                    <p:anim calcmode="lin" valueType="num">
                                      <p:cBhvr>
                                        <p:cTn id="111" dur="1000" fill="hold"/>
                                        <p:tgtEl>
                                          <p:spTgt spid="33"/>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fade">
                                      <p:cBhvr>
                                        <p:cTn id="114" dur="1000"/>
                                        <p:tgtEl>
                                          <p:spTgt spid="51"/>
                                        </p:tgtEl>
                                      </p:cBhvr>
                                    </p:animEffect>
                                    <p:anim calcmode="lin" valueType="num">
                                      <p:cBhvr>
                                        <p:cTn id="115" dur="1000" fill="hold"/>
                                        <p:tgtEl>
                                          <p:spTgt spid="51"/>
                                        </p:tgtEl>
                                        <p:attrNameLst>
                                          <p:attrName>ppt_x</p:attrName>
                                        </p:attrNameLst>
                                      </p:cBhvr>
                                      <p:tavLst>
                                        <p:tav tm="0">
                                          <p:val>
                                            <p:strVal val="#ppt_x"/>
                                          </p:val>
                                        </p:tav>
                                        <p:tav tm="100000">
                                          <p:val>
                                            <p:strVal val="#ppt_x"/>
                                          </p:val>
                                        </p:tav>
                                      </p:tavLst>
                                    </p:anim>
                                    <p:anim calcmode="lin" valueType="num">
                                      <p:cBhvr>
                                        <p:cTn id="11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fade">
                                      <p:cBhvr>
                                        <p:cTn id="121" dur="500"/>
                                        <p:tgtEl>
                                          <p:spTgt spid="1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fade">
                                      <p:cBhvr>
                                        <p:cTn id="124" dur="500"/>
                                        <p:tgtEl>
                                          <p:spTgt spid="1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wipe(left)">
                                      <p:cBhvr>
                                        <p:cTn id="129" dur="500"/>
                                        <p:tgtEl>
                                          <p:spTgt spid="60"/>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wipe(left)">
                                      <p:cBhvr>
                                        <p:cTn id="132" dur="500"/>
                                        <p:tgtEl>
                                          <p:spTgt spid="65"/>
                                        </p:tgtEl>
                                      </p:cBhvr>
                                    </p:animEffect>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1000"/>
                                        <p:tgtEl>
                                          <p:spTgt spid="53"/>
                                        </p:tgtEl>
                                      </p:cBhvr>
                                    </p:animEffect>
                                    <p:anim calcmode="lin" valueType="num">
                                      <p:cBhvr>
                                        <p:cTn id="138" dur="1000" fill="hold"/>
                                        <p:tgtEl>
                                          <p:spTgt spid="53"/>
                                        </p:tgtEl>
                                        <p:attrNameLst>
                                          <p:attrName>ppt_x</p:attrName>
                                        </p:attrNameLst>
                                      </p:cBhvr>
                                      <p:tavLst>
                                        <p:tav tm="0">
                                          <p:val>
                                            <p:strVal val="#ppt_x"/>
                                          </p:val>
                                        </p:tav>
                                        <p:tav tm="100000">
                                          <p:val>
                                            <p:strVal val="#ppt_x"/>
                                          </p:val>
                                        </p:tav>
                                      </p:tavLst>
                                    </p:anim>
                                    <p:anim calcmode="lin" valueType="num">
                                      <p:cBhvr>
                                        <p:cTn id="139" dur="1000" fill="hold"/>
                                        <p:tgtEl>
                                          <p:spTgt spid="5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1000"/>
                                        <p:tgtEl>
                                          <p:spTgt spid="34"/>
                                        </p:tgtEl>
                                      </p:cBhvr>
                                    </p:animEffect>
                                    <p:anim calcmode="lin" valueType="num">
                                      <p:cBhvr>
                                        <p:cTn id="143" dur="1000" fill="hold"/>
                                        <p:tgtEl>
                                          <p:spTgt spid="34"/>
                                        </p:tgtEl>
                                        <p:attrNameLst>
                                          <p:attrName>ppt_x</p:attrName>
                                        </p:attrNameLst>
                                      </p:cBhvr>
                                      <p:tavLst>
                                        <p:tav tm="0">
                                          <p:val>
                                            <p:strVal val="#ppt_x"/>
                                          </p:val>
                                        </p:tav>
                                        <p:tav tm="100000">
                                          <p:val>
                                            <p:strVal val="#ppt_x"/>
                                          </p:val>
                                        </p:tav>
                                      </p:tavLst>
                                    </p:anim>
                                    <p:anim calcmode="lin" valueType="num">
                                      <p:cBhvr>
                                        <p:cTn id="144" dur="1000" fill="hold"/>
                                        <p:tgtEl>
                                          <p:spTgt spid="3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1000"/>
                                        <p:tgtEl>
                                          <p:spTgt spid="63"/>
                                        </p:tgtEl>
                                      </p:cBhvr>
                                    </p:animEffect>
                                    <p:anim calcmode="lin" valueType="num">
                                      <p:cBhvr>
                                        <p:cTn id="148" dur="1000" fill="hold"/>
                                        <p:tgtEl>
                                          <p:spTgt spid="63"/>
                                        </p:tgtEl>
                                        <p:attrNameLst>
                                          <p:attrName>ppt_x</p:attrName>
                                        </p:attrNameLst>
                                      </p:cBhvr>
                                      <p:tavLst>
                                        <p:tav tm="0">
                                          <p:val>
                                            <p:strVal val="#ppt_x"/>
                                          </p:val>
                                        </p:tav>
                                        <p:tav tm="100000">
                                          <p:val>
                                            <p:strVal val="#ppt_x"/>
                                          </p:val>
                                        </p:tav>
                                      </p:tavLst>
                                    </p:anim>
                                    <p:anim calcmode="lin" valueType="num">
                                      <p:cBhvr>
                                        <p:cTn id="149" dur="1000" fill="hold"/>
                                        <p:tgtEl>
                                          <p:spTgt spid="63"/>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52"/>
                                        </p:tgtEl>
                                        <p:attrNameLst>
                                          <p:attrName>style.visibility</p:attrName>
                                        </p:attrNameLst>
                                      </p:cBhvr>
                                      <p:to>
                                        <p:strVal val="visible"/>
                                      </p:to>
                                    </p:set>
                                    <p:animEffect transition="in" filter="fade">
                                      <p:cBhvr>
                                        <p:cTn id="152" dur="1000"/>
                                        <p:tgtEl>
                                          <p:spTgt spid="52"/>
                                        </p:tgtEl>
                                      </p:cBhvr>
                                    </p:animEffect>
                                    <p:anim calcmode="lin" valueType="num">
                                      <p:cBhvr>
                                        <p:cTn id="153" dur="1000" fill="hold"/>
                                        <p:tgtEl>
                                          <p:spTgt spid="52"/>
                                        </p:tgtEl>
                                        <p:attrNameLst>
                                          <p:attrName>ppt_x</p:attrName>
                                        </p:attrNameLst>
                                      </p:cBhvr>
                                      <p:tavLst>
                                        <p:tav tm="0">
                                          <p:val>
                                            <p:strVal val="#ppt_x"/>
                                          </p:val>
                                        </p:tav>
                                        <p:tav tm="100000">
                                          <p:val>
                                            <p:strVal val="#ppt_x"/>
                                          </p:val>
                                        </p:tav>
                                      </p:tavLst>
                                    </p:anim>
                                    <p:anim calcmode="lin" valueType="num">
                                      <p:cBhvr>
                                        <p:cTn id="154" dur="1000" fill="hold"/>
                                        <p:tgtEl>
                                          <p:spTgt spid="52"/>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5"/>
                                        </p:tgtEl>
                                        <p:attrNameLst>
                                          <p:attrName>style.visibility</p:attrName>
                                        </p:attrNameLst>
                                      </p:cBhvr>
                                      <p:to>
                                        <p:strVal val="visible"/>
                                      </p:to>
                                    </p:set>
                                    <p:animEffect transition="in" filter="fade">
                                      <p:cBhvr>
                                        <p:cTn id="157" dur="1000"/>
                                        <p:tgtEl>
                                          <p:spTgt spid="35"/>
                                        </p:tgtEl>
                                      </p:cBhvr>
                                    </p:animEffect>
                                    <p:anim calcmode="lin" valueType="num">
                                      <p:cBhvr>
                                        <p:cTn id="158" dur="1000" fill="hold"/>
                                        <p:tgtEl>
                                          <p:spTgt spid="35"/>
                                        </p:tgtEl>
                                        <p:attrNameLst>
                                          <p:attrName>ppt_x</p:attrName>
                                        </p:attrNameLst>
                                      </p:cBhvr>
                                      <p:tavLst>
                                        <p:tav tm="0">
                                          <p:val>
                                            <p:strVal val="#ppt_x"/>
                                          </p:val>
                                        </p:tav>
                                        <p:tav tm="100000">
                                          <p:val>
                                            <p:strVal val="#ppt_x"/>
                                          </p:val>
                                        </p:tav>
                                      </p:tavLst>
                                    </p:anim>
                                    <p:anim calcmode="lin" valueType="num">
                                      <p:cBhvr>
                                        <p:cTn id="15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69"/>
                                        </p:tgtEl>
                                        <p:attrNameLst>
                                          <p:attrName>style.visibility</p:attrName>
                                        </p:attrNameLst>
                                      </p:cBhvr>
                                      <p:to>
                                        <p:strVal val="visible"/>
                                      </p:to>
                                    </p:set>
                                    <p:animEffect transition="in" filter="wipe(left)">
                                      <p:cBhvr>
                                        <p:cTn id="164" dur="500"/>
                                        <p:tgtEl>
                                          <p:spTgt spid="69"/>
                                        </p:tgtEl>
                                      </p:cBhvr>
                                    </p:animEffect>
                                  </p:childTnLst>
                                </p:cTn>
                              </p:par>
                              <p:par>
                                <p:cTn id="165" presetID="42" presetClass="entr" presetSubtype="0" fill="hold" nodeType="withEffect">
                                  <p:stCondLst>
                                    <p:cond delay="0"/>
                                  </p:stCondLst>
                                  <p:childTnLst>
                                    <p:set>
                                      <p:cBhvr>
                                        <p:cTn id="166" dur="1" fill="hold">
                                          <p:stCondLst>
                                            <p:cond delay="0"/>
                                          </p:stCondLst>
                                        </p:cTn>
                                        <p:tgtEl>
                                          <p:spTgt spid="49"/>
                                        </p:tgtEl>
                                        <p:attrNameLst>
                                          <p:attrName>style.visibility</p:attrName>
                                        </p:attrNameLst>
                                      </p:cBhvr>
                                      <p:to>
                                        <p:strVal val="visible"/>
                                      </p:to>
                                    </p:set>
                                    <p:animEffect transition="in" filter="fade">
                                      <p:cBhvr>
                                        <p:cTn id="167" dur="1000"/>
                                        <p:tgtEl>
                                          <p:spTgt spid="49"/>
                                        </p:tgtEl>
                                      </p:cBhvr>
                                    </p:animEffect>
                                    <p:anim calcmode="lin" valueType="num">
                                      <p:cBhvr>
                                        <p:cTn id="168" dur="1000" fill="hold"/>
                                        <p:tgtEl>
                                          <p:spTgt spid="49"/>
                                        </p:tgtEl>
                                        <p:attrNameLst>
                                          <p:attrName>ppt_x</p:attrName>
                                        </p:attrNameLst>
                                      </p:cBhvr>
                                      <p:tavLst>
                                        <p:tav tm="0">
                                          <p:val>
                                            <p:strVal val="#ppt_x"/>
                                          </p:val>
                                        </p:tav>
                                        <p:tav tm="100000">
                                          <p:val>
                                            <p:strVal val="#ppt_x"/>
                                          </p:val>
                                        </p:tav>
                                      </p:tavLst>
                                    </p:anim>
                                    <p:anim calcmode="lin" valueType="num">
                                      <p:cBhvr>
                                        <p:cTn id="169" dur="1000" fill="hold"/>
                                        <p:tgtEl>
                                          <p:spTgt spid="49"/>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27"/>
                                        </p:tgtEl>
                                        <p:attrNameLst>
                                          <p:attrName>style.visibility</p:attrName>
                                        </p:attrNameLst>
                                      </p:cBhvr>
                                      <p:to>
                                        <p:strVal val="visible"/>
                                      </p:to>
                                    </p:set>
                                    <p:animEffect transition="in" filter="fade">
                                      <p:cBhvr>
                                        <p:cTn id="172" dur="1000"/>
                                        <p:tgtEl>
                                          <p:spTgt spid="27"/>
                                        </p:tgtEl>
                                      </p:cBhvr>
                                    </p:animEffect>
                                    <p:anim calcmode="lin" valueType="num">
                                      <p:cBhvr>
                                        <p:cTn id="173" dur="1000" fill="hold"/>
                                        <p:tgtEl>
                                          <p:spTgt spid="27"/>
                                        </p:tgtEl>
                                        <p:attrNameLst>
                                          <p:attrName>ppt_x</p:attrName>
                                        </p:attrNameLst>
                                      </p:cBhvr>
                                      <p:tavLst>
                                        <p:tav tm="0">
                                          <p:val>
                                            <p:strVal val="#ppt_x"/>
                                          </p:val>
                                        </p:tav>
                                        <p:tav tm="100000">
                                          <p:val>
                                            <p:strVal val="#ppt_x"/>
                                          </p:val>
                                        </p:tav>
                                      </p:tavLst>
                                    </p:anim>
                                    <p:anim calcmode="lin" valueType="num">
                                      <p:cBhvr>
                                        <p:cTn id="17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nodeType="clickEffect">
                                  <p:stCondLst>
                                    <p:cond delay="0"/>
                                  </p:stCondLst>
                                  <p:childTnLst>
                                    <p:set>
                                      <p:cBhvr>
                                        <p:cTn id="178" dur="1" fill="hold">
                                          <p:stCondLst>
                                            <p:cond delay="0"/>
                                          </p:stCondLst>
                                        </p:cTn>
                                        <p:tgtEl>
                                          <p:spTgt spid="3"/>
                                        </p:tgtEl>
                                        <p:attrNameLst>
                                          <p:attrName>style.visibility</p:attrName>
                                        </p:attrNameLst>
                                      </p:cBhvr>
                                      <p:to>
                                        <p:strVal val="visible"/>
                                      </p:to>
                                    </p:set>
                                    <p:animEffect transition="in" filter="fade">
                                      <p:cBhvr>
                                        <p:cTn id="179" dur="1000"/>
                                        <p:tgtEl>
                                          <p:spTgt spid="3"/>
                                        </p:tgtEl>
                                      </p:cBhvr>
                                    </p:animEffect>
                                    <p:anim calcmode="lin" valueType="num">
                                      <p:cBhvr>
                                        <p:cTn id="180" dur="1000" fill="hold"/>
                                        <p:tgtEl>
                                          <p:spTgt spid="3"/>
                                        </p:tgtEl>
                                        <p:attrNameLst>
                                          <p:attrName>ppt_x</p:attrName>
                                        </p:attrNameLst>
                                      </p:cBhvr>
                                      <p:tavLst>
                                        <p:tav tm="0">
                                          <p:val>
                                            <p:strVal val="#ppt_x"/>
                                          </p:val>
                                        </p:tav>
                                        <p:tav tm="100000">
                                          <p:val>
                                            <p:strVal val="#ppt_x"/>
                                          </p:val>
                                        </p:tav>
                                      </p:tavLst>
                                    </p:anim>
                                    <p:anim calcmode="lin" valueType="num">
                                      <p:cBhvr>
                                        <p:cTn id="181" dur="1000" fill="hold"/>
                                        <p:tgtEl>
                                          <p:spTgt spid="3"/>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15"/>
                                        </p:tgtEl>
                                        <p:attrNameLst>
                                          <p:attrName>style.visibility</p:attrName>
                                        </p:attrNameLst>
                                      </p:cBhvr>
                                      <p:to>
                                        <p:strVal val="visible"/>
                                      </p:to>
                                    </p:set>
                                    <p:animEffect transition="in" filter="fade">
                                      <p:cBhvr>
                                        <p:cTn id="184" dur="1000"/>
                                        <p:tgtEl>
                                          <p:spTgt spid="15"/>
                                        </p:tgtEl>
                                      </p:cBhvr>
                                    </p:animEffect>
                                    <p:anim calcmode="lin" valueType="num">
                                      <p:cBhvr>
                                        <p:cTn id="185" dur="1000" fill="hold"/>
                                        <p:tgtEl>
                                          <p:spTgt spid="15"/>
                                        </p:tgtEl>
                                        <p:attrNameLst>
                                          <p:attrName>ppt_x</p:attrName>
                                        </p:attrNameLst>
                                      </p:cBhvr>
                                      <p:tavLst>
                                        <p:tav tm="0">
                                          <p:val>
                                            <p:strVal val="#ppt_x"/>
                                          </p:val>
                                        </p:tav>
                                        <p:tav tm="100000">
                                          <p:val>
                                            <p:strVal val="#ppt_x"/>
                                          </p:val>
                                        </p:tav>
                                      </p:tavLst>
                                    </p:anim>
                                    <p:anim calcmode="lin" valueType="num">
                                      <p:cBhvr>
                                        <p:cTn id="18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66"/>
                                        </p:tgtEl>
                                        <p:attrNameLst>
                                          <p:attrName>style.visibility</p:attrName>
                                        </p:attrNameLst>
                                      </p:cBhvr>
                                      <p:to>
                                        <p:strVal val="visible"/>
                                      </p:to>
                                    </p:set>
                                    <p:animEffect transition="in" filter="wipe(left)">
                                      <p:cBhvr>
                                        <p:cTn id="191" dur="500"/>
                                        <p:tgtEl>
                                          <p:spTgt spid="66"/>
                                        </p:tgtEl>
                                      </p:cBhvr>
                                    </p:animEffect>
                                  </p:childTnLst>
                                </p:cTn>
                              </p:par>
                              <p:par>
                                <p:cTn id="192" presetID="42" presetClass="entr" presetSubtype="0" fill="hold"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fade">
                                      <p:cBhvr>
                                        <p:cTn id="194" dur="1000"/>
                                        <p:tgtEl>
                                          <p:spTgt spid="48"/>
                                        </p:tgtEl>
                                      </p:cBhvr>
                                    </p:animEffect>
                                    <p:anim calcmode="lin" valueType="num">
                                      <p:cBhvr>
                                        <p:cTn id="195" dur="1000" fill="hold"/>
                                        <p:tgtEl>
                                          <p:spTgt spid="48"/>
                                        </p:tgtEl>
                                        <p:attrNameLst>
                                          <p:attrName>ppt_x</p:attrName>
                                        </p:attrNameLst>
                                      </p:cBhvr>
                                      <p:tavLst>
                                        <p:tav tm="0">
                                          <p:val>
                                            <p:strVal val="#ppt_x"/>
                                          </p:val>
                                        </p:tav>
                                        <p:tav tm="100000">
                                          <p:val>
                                            <p:strVal val="#ppt_x"/>
                                          </p:val>
                                        </p:tav>
                                      </p:tavLst>
                                    </p:anim>
                                    <p:anim calcmode="lin" valueType="num">
                                      <p:cBhvr>
                                        <p:cTn id="196" dur="1000" fill="hold"/>
                                        <p:tgtEl>
                                          <p:spTgt spid="48"/>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0"/>
                                  </p:stCondLst>
                                  <p:childTnLst>
                                    <p:set>
                                      <p:cBhvr>
                                        <p:cTn id="198" dur="1" fill="hold">
                                          <p:stCondLst>
                                            <p:cond delay="0"/>
                                          </p:stCondLst>
                                        </p:cTn>
                                        <p:tgtEl>
                                          <p:spTgt spid="21"/>
                                        </p:tgtEl>
                                        <p:attrNameLst>
                                          <p:attrName>style.visibility</p:attrName>
                                        </p:attrNameLst>
                                      </p:cBhvr>
                                      <p:to>
                                        <p:strVal val="visible"/>
                                      </p:to>
                                    </p:set>
                                    <p:animEffect transition="in" filter="fade">
                                      <p:cBhvr>
                                        <p:cTn id="199" dur="1000"/>
                                        <p:tgtEl>
                                          <p:spTgt spid="21"/>
                                        </p:tgtEl>
                                      </p:cBhvr>
                                    </p:animEffect>
                                    <p:anim calcmode="lin" valueType="num">
                                      <p:cBhvr>
                                        <p:cTn id="200" dur="1000" fill="hold"/>
                                        <p:tgtEl>
                                          <p:spTgt spid="21"/>
                                        </p:tgtEl>
                                        <p:attrNameLst>
                                          <p:attrName>ppt_x</p:attrName>
                                        </p:attrNameLst>
                                      </p:cBhvr>
                                      <p:tavLst>
                                        <p:tav tm="0">
                                          <p:val>
                                            <p:strVal val="#ppt_x"/>
                                          </p:val>
                                        </p:tav>
                                        <p:tav tm="100000">
                                          <p:val>
                                            <p:strVal val="#ppt_x"/>
                                          </p:val>
                                        </p:tav>
                                      </p:tavLst>
                                    </p:anim>
                                    <p:anim calcmode="lin" valueType="num">
                                      <p:cBhvr>
                                        <p:cTn id="201" dur="1000" fill="hold"/>
                                        <p:tgtEl>
                                          <p:spTgt spid="21"/>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22"/>
                                        </p:tgtEl>
                                        <p:attrNameLst>
                                          <p:attrName>style.visibility</p:attrName>
                                        </p:attrNameLst>
                                      </p:cBhvr>
                                      <p:to>
                                        <p:strVal val="visible"/>
                                      </p:to>
                                    </p:set>
                                    <p:animEffect transition="in" filter="fade">
                                      <p:cBhvr>
                                        <p:cTn id="204" dur="1000"/>
                                        <p:tgtEl>
                                          <p:spTgt spid="22"/>
                                        </p:tgtEl>
                                      </p:cBhvr>
                                    </p:animEffect>
                                    <p:anim calcmode="lin" valueType="num">
                                      <p:cBhvr>
                                        <p:cTn id="205" dur="1000" fill="hold"/>
                                        <p:tgtEl>
                                          <p:spTgt spid="22"/>
                                        </p:tgtEl>
                                        <p:attrNameLst>
                                          <p:attrName>ppt_x</p:attrName>
                                        </p:attrNameLst>
                                      </p:cBhvr>
                                      <p:tavLst>
                                        <p:tav tm="0">
                                          <p:val>
                                            <p:strVal val="#ppt_x"/>
                                          </p:val>
                                        </p:tav>
                                        <p:tav tm="100000">
                                          <p:val>
                                            <p:strVal val="#ppt_x"/>
                                          </p:val>
                                        </p:tav>
                                      </p:tavLst>
                                    </p:anim>
                                    <p:anim calcmode="lin" valueType="num">
                                      <p:cBhvr>
                                        <p:cTn id="206" dur="1000" fill="hold"/>
                                        <p:tgtEl>
                                          <p:spTgt spid="22"/>
                                        </p:tgtEl>
                                        <p:attrNameLst>
                                          <p:attrName>ppt_y</p:attrName>
                                        </p:attrNameLst>
                                      </p:cBhvr>
                                      <p:tavLst>
                                        <p:tav tm="0">
                                          <p:val>
                                            <p:strVal val="#ppt_y+.1"/>
                                          </p:val>
                                        </p:tav>
                                        <p:tav tm="100000">
                                          <p:val>
                                            <p:strVal val="#ppt_y"/>
                                          </p:val>
                                        </p:tav>
                                      </p:tavLst>
                                    </p:anim>
                                  </p:childTnLst>
                                </p:cTn>
                              </p:par>
                              <p:par>
                                <p:cTn id="207" presetID="42" presetClass="entr" presetSubtype="0" fill="hold" nodeType="withEffect">
                                  <p:stCondLst>
                                    <p:cond delay="0"/>
                                  </p:stCondLst>
                                  <p:childTnLst>
                                    <p:set>
                                      <p:cBhvr>
                                        <p:cTn id="208" dur="1" fill="hold">
                                          <p:stCondLst>
                                            <p:cond delay="0"/>
                                          </p:stCondLst>
                                        </p:cTn>
                                        <p:tgtEl>
                                          <p:spTgt spid="50"/>
                                        </p:tgtEl>
                                        <p:attrNameLst>
                                          <p:attrName>style.visibility</p:attrName>
                                        </p:attrNameLst>
                                      </p:cBhvr>
                                      <p:to>
                                        <p:strVal val="visible"/>
                                      </p:to>
                                    </p:set>
                                    <p:animEffect transition="in" filter="fade">
                                      <p:cBhvr>
                                        <p:cTn id="209" dur="1000"/>
                                        <p:tgtEl>
                                          <p:spTgt spid="50"/>
                                        </p:tgtEl>
                                      </p:cBhvr>
                                    </p:animEffect>
                                    <p:anim calcmode="lin" valueType="num">
                                      <p:cBhvr>
                                        <p:cTn id="210" dur="1000" fill="hold"/>
                                        <p:tgtEl>
                                          <p:spTgt spid="50"/>
                                        </p:tgtEl>
                                        <p:attrNameLst>
                                          <p:attrName>ppt_x</p:attrName>
                                        </p:attrNameLst>
                                      </p:cBhvr>
                                      <p:tavLst>
                                        <p:tav tm="0">
                                          <p:val>
                                            <p:strVal val="#ppt_x"/>
                                          </p:val>
                                        </p:tav>
                                        <p:tav tm="100000">
                                          <p:val>
                                            <p:strVal val="#ppt_x"/>
                                          </p:val>
                                        </p:tav>
                                      </p:tavLst>
                                    </p:anim>
                                    <p:anim calcmode="lin" valueType="num">
                                      <p:cBhvr>
                                        <p:cTn id="211" dur="1000" fill="hold"/>
                                        <p:tgtEl>
                                          <p:spTgt spid="50"/>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0"/>
                                  </p:stCondLst>
                                  <p:childTnLst>
                                    <p:set>
                                      <p:cBhvr>
                                        <p:cTn id="213" dur="1" fill="hold">
                                          <p:stCondLst>
                                            <p:cond delay="0"/>
                                          </p:stCondLst>
                                        </p:cTn>
                                        <p:tgtEl>
                                          <p:spTgt spid="67"/>
                                        </p:tgtEl>
                                        <p:attrNameLst>
                                          <p:attrName>style.visibility</p:attrName>
                                        </p:attrNameLst>
                                      </p:cBhvr>
                                      <p:to>
                                        <p:strVal val="visible"/>
                                      </p:to>
                                    </p:set>
                                    <p:animEffect transition="in" filter="fade">
                                      <p:cBhvr>
                                        <p:cTn id="214" dur="1000"/>
                                        <p:tgtEl>
                                          <p:spTgt spid="67"/>
                                        </p:tgtEl>
                                      </p:cBhvr>
                                    </p:animEffect>
                                    <p:anim calcmode="lin" valueType="num">
                                      <p:cBhvr>
                                        <p:cTn id="215" dur="1000" fill="hold"/>
                                        <p:tgtEl>
                                          <p:spTgt spid="67"/>
                                        </p:tgtEl>
                                        <p:attrNameLst>
                                          <p:attrName>ppt_x</p:attrName>
                                        </p:attrNameLst>
                                      </p:cBhvr>
                                      <p:tavLst>
                                        <p:tav tm="0">
                                          <p:val>
                                            <p:strVal val="#ppt_x"/>
                                          </p:val>
                                        </p:tav>
                                        <p:tav tm="100000">
                                          <p:val>
                                            <p:strVal val="#ppt_x"/>
                                          </p:val>
                                        </p:tav>
                                      </p:tavLst>
                                    </p:anim>
                                    <p:anim calcmode="lin" valueType="num">
                                      <p:cBhvr>
                                        <p:cTn id="216"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68"/>
                                        </p:tgtEl>
                                        <p:attrNameLst>
                                          <p:attrName>style.visibility</p:attrName>
                                        </p:attrNameLst>
                                      </p:cBhvr>
                                      <p:to>
                                        <p:strVal val="visible"/>
                                      </p:to>
                                    </p:set>
                                    <p:animEffect transition="in" filter="wipe(left)">
                                      <p:cBhvr>
                                        <p:cTn id="221" dur="500"/>
                                        <p:tgtEl>
                                          <p:spTgt spid="68"/>
                                        </p:tgtEl>
                                      </p:cBhvr>
                                    </p:animEffect>
                                  </p:childTnLst>
                                </p:cTn>
                              </p:par>
                              <p:par>
                                <p:cTn id="222" presetID="42" presetClass="entr" presetSubtype="0" fill="hold" nodeType="withEffect">
                                  <p:stCondLst>
                                    <p:cond delay="0"/>
                                  </p:stCondLst>
                                  <p:childTnLst>
                                    <p:set>
                                      <p:cBhvr>
                                        <p:cTn id="223" dur="1" fill="hold">
                                          <p:stCondLst>
                                            <p:cond delay="0"/>
                                          </p:stCondLst>
                                        </p:cTn>
                                        <p:tgtEl>
                                          <p:spTgt spid="54"/>
                                        </p:tgtEl>
                                        <p:attrNameLst>
                                          <p:attrName>style.visibility</p:attrName>
                                        </p:attrNameLst>
                                      </p:cBhvr>
                                      <p:to>
                                        <p:strVal val="visible"/>
                                      </p:to>
                                    </p:set>
                                    <p:animEffect transition="in" filter="fade">
                                      <p:cBhvr>
                                        <p:cTn id="224" dur="1000"/>
                                        <p:tgtEl>
                                          <p:spTgt spid="54"/>
                                        </p:tgtEl>
                                      </p:cBhvr>
                                    </p:animEffect>
                                    <p:anim calcmode="lin" valueType="num">
                                      <p:cBhvr>
                                        <p:cTn id="225" dur="1000" fill="hold"/>
                                        <p:tgtEl>
                                          <p:spTgt spid="54"/>
                                        </p:tgtEl>
                                        <p:attrNameLst>
                                          <p:attrName>ppt_x</p:attrName>
                                        </p:attrNameLst>
                                      </p:cBhvr>
                                      <p:tavLst>
                                        <p:tav tm="0">
                                          <p:val>
                                            <p:strVal val="#ppt_x"/>
                                          </p:val>
                                        </p:tav>
                                        <p:tav tm="100000">
                                          <p:val>
                                            <p:strVal val="#ppt_x"/>
                                          </p:val>
                                        </p:tav>
                                      </p:tavLst>
                                    </p:anim>
                                    <p:anim calcmode="lin" valueType="num">
                                      <p:cBhvr>
                                        <p:cTn id="226" dur="1000" fill="hold"/>
                                        <p:tgtEl>
                                          <p:spTgt spid="54"/>
                                        </p:tgtEl>
                                        <p:attrNameLst>
                                          <p:attrName>ppt_y</p:attrName>
                                        </p:attrNameLst>
                                      </p:cBhvr>
                                      <p:tavLst>
                                        <p:tav tm="0">
                                          <p:val>
                                            <p:strVal val="#ppt_y+.1"/>
                                          </p:val>
                                        </p:tav>
                                        <p:tav tm="100000">
                                          <p:val>
                                            <p:strVal val="#ppt_y"/>
                                          </p:val>
                                        </p:tav>
                                      </p:tavLst>
                                    </p:anim>
                                  </p:childTnLst>
                                </p:cTn>
                              </p:par>
                              <p:par>
                                <p:cTn id="227" presetID="42" presetClass="entr" presetSubtype="0" fill="hold" grpId="0" nodeType="withEffect">
                                  <p:stCondLst>
                                    <p:cond delay="0"/>
                                  </p:stCondLst>
                                  <p:childTnLst>
                                    <p:set>
                                      <p:cBhvr>
                                        <p:cTn id="228" dur="1" fill="hold">
                                          <p:stCondLst>
                                            <p:cond delay="0"/>
                                          </p:stCondLst>
                                        </p:cTn>
                                        <p:tgtEl>
                                          <p:spTgt spid="23"/>
                                        </p:tgtEl>
                                        <p:attrNameLst>
                                          <p:attrName>style.visibility</p:attrName>
                                        </p:attrNameLst>
                                      </p:cBhvr>
                                      <p:to>
                                        <p:strVal val="visible"/>
                                      </p:to>
                                    </p:set>
                                    <p:animEffect transition="in" filter="fade">
                                      <p:cBhvr>
                                        <p:cTn id="229" dur="1000"/>
                                        <p:tgtEl>
                                          <p:spTgt spid="23"/>
                                        </p:tgtEl>
                                      </p:cBhvr>
                                    </p:animEffect>
                                    <p:anim calcmode="lin" valueType="num">
                                      <p:cBhvr>
                                        <p:cTn id="230" dur="1000" fill="hold"/>
                                        <p:tgtEl>
                                          <p:spTgt spid="23"/>
                                        </p:tgtEl>
                                        <p:attrNameLst>
                                          <p:attrName>ppt_x</p:attrName>
                                        </p:attrNameLst>
                                      </p:cBhvr>
                                      <p:tavLst>
                                        <p:tav tm="0">
                                          <p:val>
                                            <p:strVal val="#ppt_x"/>
                                          </p:val>
                                        </p:tav>
                                        <p:tav tm="100000">
                                          <p:val>
                                            <p:strVal val="#ppt_x"/>
                                          </p:val>
                                        </p:tav>
                                      </p:tavLst>
                                    </p:anim>
                                    <p:anim calcmode="lin" valueType="num">
                                      <p:cBhvr>
                                        <p:cTn id="23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25"/>
                                        </p:tgtEl>
                                        <p:attrNameLst>
                                          <p:attrName>style.visibility</p:attrName>
                                        </p:attrNameLst>
                                      </p:cBhvr>
                                      <p:to>
                                        <p:strVal val="visible"/>
                                      </p:to>
                                    </p:set>
                                    <p:animEffect transition="in" filter="wipe(left)">
                                      <p:cBhvr>
                                        <p:cTn id="2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20" grpId="0"/>
      <p:bldP spid="21" grpId="0" animBg="1"/>
      <p:bldP spid="22" grpId="0" animBg="1"/>
      <p:bldP spid="23" grpId="0"/>
      <p:bldP spid="24" grpId="0"/>
      <p:bldP spid="25" grpId="0" animBg="1"/>
      <p:bldP spid="27" grpId="0"/>
      <p:bldP spid="28" grpId="0"/>
      <p:bldP spid="29" grpId="0" animBg="1"/>
      <p:bldP spid="30" grpId="0" animBg="1"/>
      <p:bldP spid="31" grpId="0" animBg="1"/>
      <p:bldP spid="33" grpId="0" animBg="1"/>
      <p:bldP spid="34" grpId="0"/>
      <p:bldP spid="35" grpId="0"/>
      <p:bldP spid="41" grpId="0" animBg="1"/>
      <p:bldP spid="44" grpId="0" animBg="1"/>
      <p:bldP spid="45" grpId="0" animBg="1"/>
      <p:bldP spid="56" grpId="0" animBg="1"/>
      <p:bldP spid="58" grpId="0" animBg="1"/>
      <p:bldP spid="59" grpId="0" animBg="1"/>
      <p:bldP spid="60" grpId="0" animBg="1"/>
      <p:bldP spid="63" grpId="0" animBg="1"/>
      <p:bldP spid="65" grpId="0" animBg="1"/>
      <p:bldP spid="66" grpId="0" animBg="1"/>
      <p:bldP spid="67" grpId="0" animBg="1"/>
      <p:bldP spid="68" grpId="0" animBg="1"/>
      <p:bldP spid="69"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7EEBC77-2B7E-35E6-2A77-FD369A819946}"/>
              </a:ext>
            </a:extLst>
          </p:cNvPr>
          <p:cNvSpPr txBox="1"/>
          <p:nvPr/>
        </p:nvSpPr>
        <p:spPr>
          <a:xfrm>
            <a:off x="1428500" y="2551837"/>
            <a:ext cx="9334999" cy="1754326"/>
          </a:xfrm>
          <a:prstGeom prst="rect">
            <a:avLst/>
          </a:prstGeom>
          <a:noFill/>
          <a:ln>
            <a:noFill/>
          </a:ln>
        </p:spPr>
        <p:txBody>
          <a:bodyPr wrap="square" rtlCol="0">
            <a:spAutoFit/>
          </a:bodyPr>
          <a:lstStyle/>
          <a:p>
            <a:pPr algn="ctr"/>
            <a:r>
              <a:rPr lang="pt-PT" sz="5400" b="1" dirty="0">
                <a:solidFill>
                  <a:prstClr val="black"/>
                </a:solidFill>
                <a:latin typeface="Segoe UI Light"/>
              </a:rPr>
              <a:t>PROCESSAMENTO E RESULTADOS</a:t>
            </a:r>
          </a:p>
        </p:txBody>
      </p:sp>
    </p:spTree>
    <p:extLst>
      <p:ext uri="{BB962C8B-B14F-4D97-AF65-F5344CB8AC3E}">
        <p14:creationId xmlns:p14="http://schemas.microsoft.com/office/powerpoint/2010/main" val="216016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1">
            <a:extLst>
              <a:ext uri="{FF2B5EF4-FFF2-40B4-BE49-F238E27FC236}">
                <a16:creationId xmlns:a16="http://schemas.microsoft.com/office/drawing/2014/main" id="{01B4AB3D-2FD6-942B-ECF8-F43A8A15C058}"/>
              </a:ext>
            </a:extLst>
          </p:cNvPr>
          <p:cNvSpPr txBox="1"/>
          <p:nvPr/>
        </p:nvSpPr>
        <p:spPr>
          <a:xfrm>
            <a:off x="427838" y="1347939"/>
            <a:ext cx="4252804" cy="523220"/>
          </a:xfrm>
          <a:prstGeom prst="rect">
            <a:avLst/>
          </a:prstGeom>
          <a:noFill/>
          <a:ln>
            <a:noFill/>
          </a:ln>
        </p:spPr>
        <p:txBody>
          <a:bodyPr wrap="square" rtlCol="0">
            <a:spAutoFit/>
          </a:bodyPr>
          <a:lstStyle/>
          <a:p>
            <a:r>
              <a:rPr lang="pt-PT" sz="2800" b="1" dirty="0">
                <a:solidFill>
                  <a:prstClr val="black"/>
                </a:solidFill>
                <a:latin typeface="Segoe UI Light"/>
              </a:rPr>
              <a:t>INUNDAÇÃO EXTREMA</a:t>
            </a:r>
          </a:p>
        </p:txBody>
      </p:sp>
      <p:graphicFrame>
        <p:nvGraphicFramePr>
          <p:cNvPr id="13" name="Diagram 12">
            <a:extLst>
              <a:ext uri="{FF2B5EF4-FFF2-40B4-BE49-F238E27FC236}">
                <a16:creationId xmlns:a16="http://schemas.microsoft.com/office/drawing/2014/main" id="{86E1C600-A515-B142-FAA7-D477D7267D4C}"/>
              </a:ext>
            </a:extLst>
          </p:cNvPr>
          <p:cNvGraphicFramePr/>
          <p:nvPr>
            <p:extLst>
              <p:ext uri="{D42A27DB-BD31-4B8C-83A1-F6EECF244321}">
                <p14:modId xmlns:p14="http://schemas.microsoft.com/office/powerpoint/2010/main" val="3098791119"/>
              </p:ext>
            </p:extLst>
          </p:nvPr>
        </p:nvGraphicFramePr>
        <p:xfrm>
          <a:off x="427838" y="2182818"/>
          <a:ext cx="4765926" cy="3548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Table 15">
            <a:extLst>
              <a:ext uri="{FF2B5EF4-FFF2-40B4-BE49-F238E27FC236}">
                <a16:creationId xmlns:a16="http://schemas.microsoft.com/office/drawing/2014/main" id="{A3008DA4-1FE3-D421-0995-64016E6193FA}"/>
              </a:ext>
            </a:extLst>
          </p:cNvPr>
          <p:cNvGraphicFramePr>
            <a:graphicFrameLocks noGrp="1"/>
          </p:cNvGraphicFramePr>
          <p:nvPr>
            <p:extLst>
              <p:ext uri="{D42A27DB-BD31-4B8C-83A1-F6EECF244321}">
                <p14:modId xmlns:p14="http://schemas.microsoft.com/office/powerpoint/2010/main" val="1140653880"/>
              </p:ext>
            </p:extLst>
          </p:nvPr>
        </p:nvGraphicFramePr>
        <p:xfrm>
          <a:off x="5751628" y="2583147"/>
          <a:ext cx="6038660" cy="2840658"/>
        </p:xfrm>
        <a:graphic>
          <a:graphicData uri="http://schemas.openxmlformats.org/drawingml/2006/table">
            <a:tbl>
              <a:tblPr firstRow="1" bandRow="1">
                <a:tableStyleId>{D27102A9-8310-4765-A935-A1911B00CA55}</a:tableStyleId>
              </a:tblPr>
              <a:tblGrid>
                <a:gridCol w="1388256">
                  <a:extLst>
                    <a:ext uri="{9D8B030D-6E8A-4147-A177-3AD203B41FA5}">
                      <a16:colId xmlns:a16="http://schemas.microsoft.com/office/drawing/2014/main" val="2571379225"/>
                    </a:ext>
                  </a:extLst>
                </a:gridCol>
                <a:gridCol w="1011766">
                  <a:extLst>
                    <a:ext uri="{9D8B030D-6E8A-4147-A177-3AD203B41FA5}">
                      <a16:colId xmlns:a16="http://schemas.microsoft.com/office/drawing/2014/main" val="2790106069"/>
                    </a:ext>
                  </a:extLst>
                </a:gridCol>
                <a:gridCol w="862132">
                  <a:extLst>
                    <a:ext uri="{9D8B030D-6E8A-4147-A177-3AD203B41FA5}">
                      <a16:colId xmlns:a16="http://schemas.microsoft.com/office/drawing/2014/main" val="2472425412"/>
                    </a:ext>
                  </a:extLst>
                </a:gridCol>
                <a:gridCol w="1467266">
                  <a:extLst>
                    <a:ext uri="{9D8B030D-6E8A-4147-A177-3AD203B41FA5}">
                      <a16:colId xmlns:a16="http://schemas.microsoft.com/office/drawing/2014/main" val="19611104"/>
                    </a:ext>
                  </a:extLst>
                </a:gridCol>
                <a:gridCol w="1309240">
                  <a:extLst>
                    <a:ext uri="{9D8B030D-6E8A-4147-A177-3AD203B41FA5}">
                      <a16:colId xmlns:a16="http://schemas.microsoft.com/office/drawing/2014/main" val="3107224411"/>
                    </a:ext>
                  </a:extLst>
                </a:gridCol>
              </a:tblGrid>
              <a:tr h="634172">
                <a:tc>
                  <a:txBody>
                    <a:bodyPr/>
                    <a:lstStyle/>
                    <a:p>
                      <a:pPr algn="ctr"/>
                      <a:endParaRPr lang="pt-PT" sz="1200" dirty="0">
                        <a:latin typeface="Segoe UI" panose="020B0502040204020203" pitchFamily="34" charset="0"/>
                        <a:cs typeface="Segoe UI" panose="020B0502040204020203" pitchFamily="34" charset="0"/>
                      </a:endParaRP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solidFill>
                      <a:schemeClr val="bg1"/>
                    </a:solidFill>
                  </a:tcPr>
                </a:tc>
                <a:tc gridSpan="2">
                  <a:txBody>
                    <a:bodyPr/>
                    <a:lstStyle/>
                    <a:p>
                      <a:pPr algn="ctr"/>
                      <a:r>
                        <a:rPr lang="pt-PT" sz="1200" dirty="0">
                          <a:latin typeface="Segoe UI" panose="020B0502040204020203" pitchFamily="34" charset="0"/>
                          <a:cs typeface="Segoe UI" panose="020B0502040204020203" pitchFamily="34" charset="0"/>
                        </a:rPr>
                        <a:t>Águas Interiores</a:t>
                      </a:r>
                    </a:p>
                  </a:txBody>
                  <a:tcPr marL="90351" marR="90351" marT="45176" marB="45176"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solidFill>
                      <a:schemeClr val="bg1"/>
                    </a:solidFill>
                  </a:tcPr>
                </a:tc>
                <a:tc hMerge="1">
                  <a:txBody>
                    <a:bodyPr/>
                    <a:lstStyle/>
                    <a:p>
                      <a:endParaRPr lang="pt-PT"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dirty="0">
                          <a:latin typeface="Segoe UI" panose="020B0502040204020203" pitchFamily="34" charset="0"/>
                          <a:cs typeface="Segoe UI" panose="020B0502040204020203" pitchFamily="34" charset="0"/>
                        </a:rPr>
                        <a:t>Sistema de Ilhas Barreira</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solidFill>
                      <a:schemeClr val="bg1"/>
                    </a:solidFill>
                  </a:tcPr>
                </a:tc>
                <a:tc>
                  <a:txBody>
                    <a:bodyPr/>
                    <a:lstStyle/>
                    <a:p>
                      <a:pPr algn="ctr"/>
                      <a:r>
                        <a:rPr lang="pt-PT" sz="1200" dirty="0">
                          <a:latin typeface="Segoe UI" panose="020B0502040204020203" pitchFamily="34" charset="0"/>
                          <a:cs typeface="Segoe UI" panose="020B0502040204020203" pitchFamily="34" charset="0"/>
                        </a:rPr>
                        <a:t>Nível de Perigosidade</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solidFill>
                      <a:schemeClr val="bg1"/>
                    </a:solidFill>
                  </a:tcPr>
                </a:tc>
                <a:extLst>
                  <a:ext uri="{0D108BD9-81ED-4DB2-BD59-A6C34878D82A}">
                    <a16:rowId xmlns:a16="http://schemas.microsoft.com/office/drawing/2014/main" val="3695951472"/>
                  </a:ext>
                </a:extLst>
              </a:tr>
              <a:tr h="451781">
                <a:tc>
                  <a:txBody>
                    <a:bodyPr/>
                    <a:lstStyle/>
                    <a:p>
                      <a:pPr algn="ctr"/>
                      <a:r>
                        <a:rPr lang="pt-PT" sz="1200" dirty="0">
                          <a:latin typeface="Segoe UI" panose="020B0502040204020203" pitchFamily="34" charset="0"/>
                          <a:cs typeface="Segoe UI" panose="020B0502040204020203" pitchFamily="34" charset="0"/>
                        </a:rPr>
                        <a:t>Probabilidade</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r>
                        <a:rPr lang="pt-PT" sz="1200" dirty="0">
                          <a:latin typeface="Segoe UI" panose="020B0502040204020203" pitchFamily="34" charset="0"/>
                          <a:cs typeface="Segoe UI" panose="020B0502040204020203" pitchFamily="34" charset="0"/>
                        </a:rPr>
                        <a:t>Min (m)</a:t>
                      </a:r>
                    </a:p>
                  </a:txBody>
                  <a:tcPr marL="91516" marR="91516" marT="45755" marB="45755" anchor="ctr">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tcPr>
                </a:tc>
                <a:tc>
                  <a:txBody>
                    <a:bodyPr/>
                    <a:lstStyle/>
                    <a:p>
                      <a:pPr algn="ctr"/>
                      <a:r>
                        <a:rPr lang="pt-PT" sz="1200" dirty="0">
                          <a:latin typeface="Segoe UI" panose="020B0502040204020203" pitchFamily="34" charset="0"/>
                          <a:cs typeface="Segoe UI" panose="020B0502040204020203" pitchFamily="34" charset="0"/>
                        </a:rPr>
                        <a:t>Max (m)</a:t>
                      </a:r>
                    </a:p>
                  </a:txBody>
                  <a:tcPr marL="91516" marR="91516" marT="45755" marB="45755" anchor="ctr">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r>
                        <a:rPr lang="pt-PT" sz="1200" dirty="0">
                          <a:latin typeface="Segoe UI" panose="020B0502040204020203" pitchFamily="34" charset="0"/>
                          <a:cs typeface="Segoe UI" panose="020B0502040204020203" pitchFamily="34" charset="0"/>
                        </a:rPr>
                        <a:t>Galgamento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endParaRPr lang="pt-PT" sz="1200" dirty="0">
                        <a:latin typeface="Segoe UI" panose="020B0502040204020203" pitchFamily="34" charset="0"/>
                        <a:cs typeface="Segoe UI" panose="020B0502040204020203" pitchFamily="34" charset="0"/>
                      </a:endParaRP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1335716212"/>
                  </a:ext>
                </a:extLst>
              </a:tr>
              <a:tr h="350941">
                <a:tc>
                  <a:txBody>
                    <a:bodyPr/>
                    <a:lstStyle/>
                    <a:p>
                      <a:pPr algn="ctr"/>
                      <a:r>
                        <a:rPr lang="pt-PT" sz="1200" dirty="0">
                          <a:latin typeface="Segoe UI" panose="020B0502040204020203" pitchFamily="34" charset="0"/>
                          <a:cs typeface="Segoe UI" panose="020B0502040204020203" pitchFamily="34" charset="0"/>
                        </a:rPr>
                        <a:t>1% a 20%</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pt-PT" sz="1200" dirty="0">
                          <a:latin typeface="Segoe UI" panose="020B0502040204020203" pitchFamily="34" charset="0"/>
                          <a:cs typeface="Segoe UI" panose="020B0502040204020203" pitchFamily="34" charset="0"/>
                        </a:rPr>
                        <a:t>3.81 m</a:t>
                      </a:r>
                    </a:p>
                  </a:txBody>
                  <a:tcPr marL="91516" marR="91516" marT="45755" marB="45755" anchor="ctr">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tcPr>
                </a:tc>
                <a:tc>
                  <a:txBody>
                    <a:bodyPr/>
                    <a:lstStyle/>
                    <a:p>
                      <a:pPr algn="ctr"/>
                      <a:r>
                        <a:rPr lang="pt-PT" sz="1200" dirty="0">
                          <a:latin typeface="Segoe UI" panose="020B0502040204020203" pitchFamily="34" charset="0"/>
                          <a:cs typeface="Segoe UI" panose="020B0502040204020203" pitchFamily="34" charset="0"/>
                        </a:rPr>
                        <a:t>4.65 m</a:t>
                      </a:r>
                    </a:p>
                  </a:txBody>
                  <a:tcPr marL="91516" marR="91516" marT="45755" marB="45755" anchor="ct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pt-PT" sz="1200" dirty="0">
                          <a:latin typeface="Segoe UI" panose="020B0502040204020203" pitchFamily="34" charset="0"/>
                          <a:cs typeface="Segoe UI" panose="020B0502040204020203" pitchFamily="34" charset="0"/>
                        </a:rPr>
                        <a:t>6.78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pt-PT" sz="1200" dirty="0">
                          <a:latin typeface="Segoe UI" panose="020B0502040204020203" pitchFamily="34" charset="0"/>
                          <a:cs typeface="Segoe UI" panose="020B0502040204020203" pitchFamily="34" charset="0"/>
                        </a:rPr>
                        <a:t>1</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2545505409"/>
                  </a:ext>
                </a:extLst>
              </a:tr>
              <a:tr h="350941">
                <a:tc>
                  <a:txBody>
                    <a:bodyPr/>
                    <a:lstStyle/>
                    <a:p>
                      <a:pPr algn="ctr"/>
                      <a:r>
                        <a:rPr lang="pt-PT" sz="1200" dirty="0">
                          <a:latin typeface="Segoe UI" panose="020B0502040204020203" pitchFamily="34" charset="0"/>
                          <a:cs typeface="Segoe UI" panose="020B0502040204020203" pitchFamily="34" charset="0"/>
                        </a:rPr>
                        <a:t>21% a 40%</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1200" dirty="0">
                          <a:latin typeface="Segoe UI" panose="020B0502040204020203" pitchFamily="34" charset="0"/>
                          <a:cs typeface="Segoe UI" panose="020B0502040204020203" pitchFamily="34" charset="0"/>
                        </a:rPr>
                        <a:t>3.41 m</a:t>
                      </a:r>
                    </a:p>
                  </a:txBody>
                  <a:tcPr marL="91516" marR="91516" marT="45755" marB="45755" anchor="ctr">
                    <a:lnL w="12700" cap="flat" cmpd="sng" algn="ctr">
                      <a:solidFill>
                        <a:schemeClr val="accent4"/>
                      </a:solidFill>
                      <a:prstDash val="solid"/>
                      <a:round/>
                      <a:headEnd type="none" w="med" len="med"/>
                      <a:tailEnd type="none" w="med" len="med"/>
                    </a:lnL>
                  </a:tcPr>
                </a:tc>
                <a:tc>
                  <a:txBody>
                    <a:bodyPr/>
                    <a:lstStyle/>
                    <a:p>
                      <a:pPr algn="ctr"/>
                      <a:r>
                        <a:rPr lang="pt-PT" sz="1200" dirty="0">
                          <a:latin typeface="Segoe UI" panose="020B0502040204020203" pitchFamily="34" charset="0"/>
                          <a:cs typeface="Segoe UI" panose="020B0502040204020203" pitchFamily="34" charset="0"/>
                        </a:rPr>
                        <a:t>3.80 m</a:t>
                      </a:r>
                    </a:p>
                  </a:txBody>
                  <a:tcPr marL="91516" marR="91516" marT="45755" marB="45755" anchor="ctr">
                    <a:lnR w="12700" cap="flat" cmpd="sng" algn="ctr">
                      <a:solidFill>
                        <a:schemeClr val="accent4"/>
                      </a:solidFill>
                      <a:prstDash val="solid"/>
                      <a:round/>
                      <a:headEnd type="none" w="med" len="med"/>
                      <a:tailEnd type="none" w="med" len="med"/>
                    </a:lnR>
                  </a:tcPr>
                </a:tc>
                <a:tc>
                  <a:txBody>
                    <a:bodyPr/>
                    <a:lstStyle/>
                    <a:p>
                      <a:pPr algn="ctr"/>
                      <a:r>
                        <a:rPr lang="pt-PT" sz="1200" dirty="0">
                          <a:latin typeface="Segoe UI" panose="020B0502040204020203" pitchFamily="34" charset="0"/>
                          <a:cs typeface="Segoe UI" panose="020B0502040204020203" pitchFamily="34" charset="0"/>
                        </a:rPr>
                        <a:t>6.07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1200" dirty="0">
                          <a:latin typeface="Segoe UI" panose="020B0502040204020203" pitchFamily="34" charset="0"/>
                          <a:cs typeface="Segoe UI" panose="020B0502040204020203" pitchFamily="34" charset="0"/>
                        </a:rPr>
                        <a:t>2</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3246163467"/>
                  </a:ext>
                </a:extLst>
              </a:tr>
              <a:tr h="350941">
                <a:tc>
                  <a:txBody>
                    <a:bodyPr/>
                    <a:lstStyle/>
                    <a:p>
                      <a:pPr algn="ctr"/>
                      <a:r>
                        <a:rPr lang="pt-PT" sz="1200" dirty="0">
                          <a:latin typeface="Segoe UI" panose="020B0502040204020203" pitchFamily="34" charset="0"/>
                          <a:cs typeface="Segoe UI" panose="020B0502040204020203" pitchFamily="34" charset="0"/>
                        </a:rPr>
                        <a:t>41% a 60%</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1200" dirty="0">
                          <a:latin typeface="Segoe UI" panose="020B0502040204020203" pitchFamily="34" charset="0"/>
                          <a:cs typeface="Segoe UI" panose="020B0502040204020203" pitchFamily="34" charset="0"/>
                        </a:rPr>
                        <a:t>3.16 m</a:t>
                      </a:r>
                    </a:p>
                  </a:txBody>
                  <a:tcPr marL="91516" marR="91516" marT="45755" marB="45755" anchor="ctr">
                    <a:lnL w="12700" cap="flat" cmpd="sng" algn="ctr">
                      <a:solidFill>
                        <a:schemeClr val="accent4"/>
                      </a:solidFill>
                      <a:prstDash val="solid"/>
                      <a:round/>
                      <a:headEnd type="none" w="med" len="med"/>
                      <a:tailEnd type="none" w="med" len="med"/>
                    </a:lnL>
                  </a:tcPr>
                </a:tc>
                <a:tc>
                  <a:txBody>
                    <a:bodyPr/>
                    <a:lstStyle/>
                    <a:p>
                      <a:pPr algn="ctr"/>
                      <a:r>
                        <a:rPr lang="pt-PT" sz="1200" dirty="0">
                          <a:latin typeface="Segoe UI" panose="020B0502040204020203" pitchFamily="34" charset="0"/>
                          <a:cs typeface="Segoe UI" panose="020B0502040204020203" pitchFamily="34" charset="0"/>
                        </a:rPr>
                        <a:t>3.40 m</a:t>
                      </a:r>
                    </a:p>
                  </a:txBody>
                  <a:tcPr marL="91516" marR="91516" marT="45755" marB="45755" anchor="ctr">
                    <a:lnR w="12700" cap="flat" cmpd="sng" algn="ctr">
                      <a:solidFill>
                        <a:schemeClr val="accent4"/>
                      </a:solidFill>
                      <a:prstDash val="solid"/>
                      <a:round/>
                      <a:headEnd type="none" w="med" len="med"/>
                      <a:tailEnd type="none" w="med" len="med"/>
                    </a:lnR>
                  </a:tcPr>
                </a:tc>
                <a:tc>
                  <a:txBody>
                    <a:bodyPr/>
                    <a:lstStyle/>
                    <a:p>
                      <a:pPr algn="ctr"/>
                      <a:r>
                        <a:rPr lang="pt-PT" sz="1200" dirty="0">
                          <a:latin typeface="Segoe UI" panose="020B0502040204020203" pitchFamily="34" charset="0"/>
                          <a:cs typeface="Segoe UI" panose="020B0502040204020203" pitchFamily="34" charset="0"/>
                        </a:rPr>
                        <a:t>5.50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1200" dirty="0">
                          <a:latin typeface="Segoe UI" panose="020B0502040204020203" pitchFamily="34" charset="0"/>
                          <a:cs typeface="Segoe UI" panose="020B0502040204020203" pitchFamily="34" charset="0"/>
                        </a:rPr>
                        <a:t>3</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2898406335"/>
                  </a:ext>
                </a:extLst>
              </a:tr>
              <a:tr h="350941">
                <a:tc>
                  <a:txBody>
                    <a:bodyPr/>
                    <a:lstStyle/>
                    <a:p>
                      <a:pPr algn="ctr"/>
                      <a:r>
                        <a:rPr lang="pt-PT" sz="1200" dirty="0">
                          <a:latin typeface="Segoe UI" panose="020B0502040204020203" pitchFamily="34" charset="0"/>
                          <a:cs typeface="Segoe UI" panose="020B0502040204020203" pitchFamily="34" charset="0"/>
                        </a:rPr>
                        <a:t>61% a 80%</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1200" dirty="0">
                          <a:latin typeface="Segoe UI" panose="020B0502040204020203" pitchFamily="34" charset="0"/>
                          <a:cs typeface="Segoe UI" panose="020B0502040204020203" pitchFamily="34" charset="0"/>
                        </a:rPr>
                        <a:t>2.76 m</a:t>
                      </a:r>
                    </a:p>
                  </a:txBody>
                  <a:tcPr marL="91516" marR="91516" marT="45755" marB="45755" anchor="ctr">
                    <a:lnL w="12700" cap="flat" cmpd="sng" algn="ctr">
                      <a:solidFill>
                        <a:schemeClr val="accent4"/>
                      </a:solidFill>
                      <a:prstDash val="solid"/>
                      <a:round/>
                      <a:headEnd type="none" w="med" len="med"/>
                      <a:tailEnd type="none" w="med" len="med"/>
                    </a:lnL>
                  </a:tcPr>
                </a:tc>
                <a:tc>
                  <a:txBody>
                    <a:bodyPr/>
                    <a:lstStyle/>
                    <a:p>
                      <a:pPr algn="ctr"/>
                      <a:r>
                        <a:rPr lang="pt-PT" sz="1200" dirty="0">
                          <a:latin typeface="Segoe UI" panose="020B0502040204020203" pitchFamily="34" charset="0"/>
                          <a:cs typeface="Segoe UI" panose="020B0502040204020203" pitchFamily="34" charset="0"/>
                        </a:rPr>
                        <a:t>3.15 m</a:t>
                      </a:r>
                    </a:p>
                  </a:txBody>
                  <a:tcPr marL="91516" marR="91516" marT="45755" marB="45755" anchor="ctr">
                    <a:lnR w="12700" cap="flat" cmpd="sng" algn="ctr">
                      <a:solidFill>
                        <a:schemeClr val="accent4"/>
                      </a:solidFill>
                      <a:prstDash val="solid"/>
                      <a:round/>
                      <a:headEnd type="none" w="med" len="med"/>
                      <a:tailEnd type="none" w="med" len="med"/>
                    </a:lnR>
                  </a:tcPr>
                </a:tc>
                <a:tc>
                  <a:txBody>
                    <a:bodyPr/>
                    <a:lstStyle/>
                    <a:p>
                      <a:pPr algn="ctr"/>
                      <a:r>
                        <a:rPr lang="pt-PT" sz="1200" dirty="0">
                          <a:latin typeface="Segoe UI" panose="020B0502040204020203" pitchFamily="34" charset="0"/>
                          <a:cs typeface="Segoe UI" panose="020B0502040204020203" pitchFamily="34" charset="0"/>
                        </a:rPr>
                        <a:t>4.92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1200" dirty="0">
                          <a:latin typeface="Segoe UI" panose="020B0502040204020203" pitchFamily="34" charset="0"/>
                          <a:cs typeface="Segoe UI" panose="020B0502040204020203" pitchFamily="34" charset="0"/>
                        </a:rPr>
                        <a:t>4</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4104487016"/>
                  </a:ext>
                </a:extLst>
              </a:tr>
              <a:tr h="350941">
                <a:tc>
                  <a:txBody>
                    <a:bodyPr/>
                    <a:lstStyle/>
                    <a:p>
                      <a:pPr algn="ctr"/>
                      <a:r>
                        <a:rPr lang="pt-PT" sz="1200" dirty="0">
                          <a:latin typeface="Segoe UI" panose="020B0502040204020203" pitchFamily="34" charset="0"/>
                          <a:cs typeface="Segoe UI" panose="020B0502040204020203" pitchFamily="34" charset="0"/>
                        </a:rPr>
                        <a:t>81% a 99.9%</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endParaRPr lang="pt-PT" sz="1200" dirty="0">
                        <a:latin typeface="Segoe UI" panose="020B0502040204020203" pitchFamily="34" charset="0"/>
                        <a:cs typeface="Segoe UI" panose="020B0502040204020203" pitchFamily="34" charset="0"/>
                      </a:endParaRPr>
                    </a:p>
                  </a:txBody>
                  <a:tcPr marL="91516" marR="91516" marT="45755" marB="45755" anchor="ctr">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tcPr>
                </a:tc>
                <a:tc>
                  <a:txBody>
                    <a:bodyPr/>
                    <a:lstStyle/>
                    <a:p>
                      <a:pPr algn="ctr"/>
                      <a:r>
                        <a:rPr lang="pt-PT" sz="1200" dirty="0">
                          <a:latin typeface="Segoe UI" panose="020B0502040204020203" pitchFamily="34" charset="0"/>
                          <a:cs typeface="Segoe UI" panose="020B0502040204020203" pitchFamily="34" charset="0"/>
                        </a:rPr>
                        <a:t>2.75 m</a:t>
                      </a:r>
                    </a:p>
                  </a:txBody>
                  <a:tcPr marL="91516" marR="91516" marT="45755" marB="45755" anchor="ctr">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r>
                        <a:rPr lang="pt-PT" sz="1200" dirty="0">
                          <a:latin typeface="Segoe UI" panose="020B0502040204020203" pitchFamily="34" charset="0"/>
                          <a:cs typeface="Segoe UI" panose="020B0502040204020203" pitchFamily="34" charset="0"/>
                        </a:rPr>
                        <a:t>4.18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r>
                        <a:rPr lang="pt-PT" sz="1200" dirty="0">
                          <a:latin typeface="Segoe UI" panose="020B0502040204020203" pitchFamily="34" charset="0"/>
                          <a:cs typeface="Segoe UI" panose="020B0502040204020203" pitchFamily="34" charset="0"/>
                        </a:rPr>
                        <a:t>5</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642133032"/>
                  </a:ext>
                </a:extLst>
              </a:tr>
            </a:tbl>
          </a:graphicData>
        </a:graphic>
      </p:graphicFrame>
      <p:sp>
        <p:nvSpPr>
          <p:cNvPr id="2" name="Seta: Para a Direita 24">
            <a:extLst>
              <a:ext uri="{FF2B5EF4-FFF2-40B4-BE49-F238E27FC236}">
                <a16:creationId xmlns:a16="http://schemas.microsoft.com/office/drawing/2014/main" id="{399CDC78-DF39-33E3-D4D6-026BBAF645CE}"/>
              </a:ext>
            </a:extLst>
          </p:cNvPr>
          <p:cNvSpPr/>
          <p:nvPr/>
        </p:nvSpPr>
        <p:spPr>
          <a:xfrm>
            <a:off x="5252924" y="4102405"/>
            <a:ext cx="439544"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a:p>
        </p:txBody>
      </p:sp>
    </p:spTree>
    <p:extLst>
      <p:ext uri="{BB962C8B-B14F-4D97-AF65-F5344CB8AC3E}">
        <p14:creationId xmlns:p14="http://schemas.microsoft.com/office/powerpoint/2010/main" val="44802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2B4AD5BF-3DE6-A0F0-50CA-3EDB9779BED4}"/>
              </a:ext>
            </a:extLst>
          </p:cNvPr>
          <p:cNvSpPr txBox="1"/>
          <p:nvPr/>
        </p:nvSpPr>
        <p:spPr>
          <a:xfrm>
            <a:off x="414311" y="1151116"/>
            <a:ext cx="4397659" cy="954107"/>
          </a:xfrm>
          <a:prstGeom prst="rect">
            <a:avLst/>
          </a:prstGeom>
          <a:noFill/>
          <a:ln>
            <a:noFill/>
          </a:ln>
        </p:spPr>
        <p:txBody>
          <a:bodyPr wrap="square" rtlCol="0">
            <a:spAutoFit/>
          </a:bodyPr>
          <a:lstStyle/>
          <a:p>
            <a:r>
              <a:rPr lang="pt-PT" sz="2800" b="1" dirty="0">
                <a:solidFill>
                  <a:prstClr val="black"/>
                </a:solidFill>
                <a:latin typeface="Segoe UI Light"/>
              </a:rPr>
              <a:t>MODELO DIGITAL DE TERRENO</a:t>
            </a:r>
          </a:p>
        </p:txBody>
      </p:sp>
      <p:graphicFrame>
        <p:nvGraphicFramePr>
          <p:cNvPr id="5" name="Diagrama 3">
            <a:extLst>
              <a:ext uri="{FF2B5EF4-FFF2-40B4-BE49-F238E27FC236}">
                <a16:creationId xmlns:a16="http://schemas.microsoft.com/office/drawing/2014/main" id="{AF7250E5-00D8-3B7F-D045-BD3052B58238}"/>
              </a:ext>
            </a:extLst>
          </p:cNvPr>
          <p:cNvGraphicFramePr/>
          <p:nvPr>
            <p:extLst>
              <p:ext uri="{D42A27DB-BD31-4B8C-83A1-F6EECF244321}">
                <p14:modId xmlns:p14="http://schemas.microsoft.com/office/powerpoint/2010/main" val="633219185"/>
              </p:ext>
            </p:extLst>
          </p:nvPr>
        </p:nvGraphicFramePr>
        <p:xfrm>
          <a:off x="9787555" y="1444719"/>
          <a:ext cx="2148612" cy="785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a 3">
            <a:extLst>
              <a:ext uri="{FF2B5EF4-FFF2-40B4-BE49-F238E27FC236}">
                <a16:creationId xmlns:a16="http://schemas.microsoft.com/office/drawing/2014/main" id="{D57B156B-1FEB-B111-7500-5FDE95178EB9}"/>
              </a:ext>
            </a:extLst>
          </p:cNvPr>
          <p:cNvGraphicFramePr/>
          <p:nvPr>
            <p:extLst>
              <p:ext uri="{D42A27DB-BD31-4B8C-83A1-F6EECF244321}">
                <p14:modId xmlns:p14="http://schemas.microsoft.com/office/powerpoint/2010/main" val="1423781977"/>
              </p:ext>
            </p:extLst>
          </p:nvPr>
        </p:nvGraphicFramePr>
        <p:xfrm>
          <a:off x="7494006" y="1463769"/>
          <a:ext cx="1963250" cy="7859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a 3">
            <a:extLst>
              <a:ext uri="{FF2B5EF4-FFF2-40B4-BE49-F238E27FC236}">
                <a16:creationId xmlns:a16="http://schemas.microsoft.com/office/drawing/2014/main" id="{925B7DAF-4C3A-63E7-D640-63FB65034E49}"/>
              </a:ext>
            </a:extLst>
          </p:cNvPr>
          <p:cNvGraphicFramePr/>
          <p:nvPr>
            <p:extLst>
              <p:ext uri="{D42A27DB-BD31-4B8C-83A1-F6EECF244321}">
                <p14:modId xmlns:p14="http://schemas.microsoft.com/office/powerpoint/2010/main" val="746632307"/>
              </p:ext>
            </p:extLst>
          </p:nvPr>
        </p:nvGraphicFramePr>
        <p:xfrm>
          <a:off x="5198667" y="1463770"/>
          <a:ext cx="1965040" cy="78599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8" name="Seta: Para a Direita 24">
            <a:extLst>
              <a:ext uri="{FF2B5EF4-FFF2-40B4-BE49-F238E27FC236}">
                <a16:creationId xmlns:a16="http://schemas.microsoft.com/office/drawing/2014/main" id="{8D7D4714-E21B-3550-F61C-ABE249C54146}"/>
              </a:ext>
            </a:extLst>
          </p:cNvPr>
          <p:cNvSpPr/>
          <p:nvPr/>
        </p:nvSpPr>
        <p:spPr>
          <a:xfrm>
            <a:off x="7168095" y="1735336"/>
            <a:ext cx="284877"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758C2B62-EC5F-C285-7E60-AD949EE154AE}"/>
              </a:ext>
            </a:extLst>
          </p:cNvPr>
          <p:cNvPicPr>
            <a:picLocks noChangeAspect="1"/>
          </p:cNvPicPr>
          <p:nvPr/>
        </p:nvPicPr>
        <p:blipFill>
          <a:blip r:embed="rId18"/>
          <a:stretch>
            <a:fillRect/>
          </a:stretch>
        </p:blipFill>
        <p:spPr>
          <a:xfrm>
            <a:off x="8756968" y="4313559"/>
            <a:ext cx="3225003" cy="2001385"/>
          </a:xfrm>
          <a:prstGeom prst="rect">
            <a:avLst/>
          </a:prstGeom>
        </p:spPr>
      </p:pic>
      <p:pic>
        <p:nvPicPr>
          <p:cNvPr id="19" name="Picture 18">
            <a:extLst>
              <a:ext uri="{FF2B5EF4-FFF2-40B4-BE49-F238E27FC236}">
                <a16:creationId xmlns:a16="http://schemas.microsoft.com/office/drawing/2014/main" id="{D12AADCF-C826-3D4B-85D3-D713FCD868DA}"/>
              </a:ext>
            </a:extLst>
          </p:cNvPr>
          <p:cNvPicPr>
            <a:picLocks noChangeAspect="1"/>
          </p:cNvPicPr>
          <p:nvPr/>
        </p:nvPicPr>
        <p:blipFill>
          <a:blip r:embed="rId19"/>
          <a:srcRect l="22436" t="2794" r="1315" b="2735"/>
          <a:stretch/>
        </p:blipFill>
        <p:spPr>
          <a:xfrm>
            <a:off x="414311" y="3079126"/>
            <a:ext cx="2849034" cy="1614503"/>
          </a:xfrm>
          <a:prstGeom prst="rect">
            <a:avLst/>
          </a:prstGeom>
          <a:ln>
            <a:solidFill>
              <a:schemeClr val="tx1"/>
            </a:solidFill>
          </a:ln>
        </p:spPr>
      </p:pic>
      <p:sp>
        <p:nvSpPr>
          <p:cNvPr id="20" name="TextBox 19">
            <a:extLst>
              <a:ext uri="{FF2B5EF4-FFF2-40B4-BE49-F238E27FC236}">
                <a16:creationId xmlns:a16="http://schemas.microsoft.com/office/drawing/2014/main" id="{6339F39E-BA47-F992-806A-093BA4D6404F}"/>
              </a:ext>
            </a:extLst>
          </p:cNvPr>
          <p:cNvSpPr txBox="1"/>
          <p:nvPr/>
        </p:nvSpPr>
        <p:spPr>
          <a:xfrm>
            <a:off x="4772238" y="7142286"/>
            <a:ext cx="2272420" cy="276999"/>
          </a:xfrm>
          <a:prstGeom prst="rect">
            <a:avLst/>
          </a:prstGeom>
          <a:noFill/>
        </p:spPr>
        <p:txBody>
          <a:bodyPr wrap="square" rtlCol="0">
            <a:spAutoFit/>
          </a:bodyPr>
          <a:lstStyle/>
          <a:p>
            <a:pPr algn="ctr"/>
            <a:r>
              <a:rPr lang="pt-PT" sz="1200" dirty="0"/>
              <a:t>Fonte: Lira </a:t>
            </a:r>
            <a:r>
              <a:rPr lang="pt-PT" sz="1200" dirty="0" err="1"/>
              <a:t>et</a:t>
            </a:r>
            <a:r>
              <a:rPr lang="pt-PT" sz="1200" dirty="0"/>
              <a:t>. al (2016)</a:t>
            </a:r>
          </a:p>
        </p:txBody>
      </p:sp>
      <p:sp>
        <p:nvSpPr>
          <p:cNvPr id="25" name="TextBox 24">
            <a:extLst>
              <a:ext uri="{FF2B5EF4-FFF2-40B4-BE49-F238E27FC236}">
                <a16:creationId xmlns:a16="http://schemas.microsoft.com/office/drawing/2014/main" id="{C41E48DB-DA73-6322-9A11-5C83070A8283}"/>
              </a:ext>
            </a:extLst>
          </p:cNvPr>
          <p:cNvSpPr txBox="1"/>
          <p:nvPr/>
        </p:nvSpPr>
        <p:spPr>
          <a:xfrm>
            <a:off x="326873" y="2728396"/>
            <a:ext cx="2889552" cy="338554"/>
          </a:xfrm>
          <a:prstGeom prst="rect">
            <a:avLst/>
          </a:prstGeom>
          <a:noFill/>
        </p:spPr>
        <p:txBody>
          <a:bodyPr wrap="square" rtlCol="0">
            <a:spAutoFit/>
          </a:bodyPr>
          <a:lstStyle/>
          <a:p>
            <a:pPr algn="ctr"/>
            <a:r>
              <a:rPr lang="pt-PT" sz="1600" dirty="0">
                <a:latin typeface="Segoe UI" panose="020B0502040204020203" pitchFamily="34" charset="0"/>
                <a:cs typeface="Segoe UI" panose="020B0502040204020203" pitchFamily="34" charset="0"/>
              </a:rPr>
              <a:t>Ilhas Barreira</a:t>
            </a:r>
          </a:p>
        </p:txBody>
      </p:sp>
      <p:sp>
        <p:nvSpPr>
          <p:cNvPr id="26" name="TextBox 25">
            <a:extLst>
              <a:ext uri="{FF2B5EF4-FFF2-40B4-BE49-F238E27FC236}">
                <a16:creationId xmlns:a16="http://schemas.microsoft.com/office/drawing/2014/main" id="{7B030826-8853-68AB-E66C-6C33D42D60D5}"/>
              </a:ext>
            </a:extLst>
          </p:cNvPr>
          <p:cNvSpPr txBox="1"/>
          <p:nvPr/>
        </p:nvSpPr>
        <p:spPr>
          <a:xfrm>
            <a:off x="9541584" y="2684357"/>
            <a:ext cx="1873707" cy="338554"/>
          </a:xfrm>
          <a:prstGeom prst="rect">
            <a:avLst/>
          </a:prstGeom>
          <a:noFill/>
        </p:spPr>
        <p:txBody>
          <a:bodyPr wrap="square" rtlCol="0">
            <a:spAutoFit/>
          </a:bodyPr>
          <a:lstStyle/>
          <a:p>
            <a:pPr algn="ctr"/>
            <a:r>
              <a:rPr lang="pt-PT" sz="1600" dirty="0">
                <a:latin typeface="Segoe UI" panose="020B0502040204020203" pitchFamily="34" charset="0"/>
                <a:cs typeface="Segoe UI" panose="020B0502040204020203" pitchFamily="34" charset="0"/>
              </a:rPr>
              <a:t>Lagoa</a:t>
            </a:r>
          </a:p>
        </p:txBody>
      </p:sp>
      <p:pic>
        <p:nvPicPr>
          <p:cNvPr id="28" name="Picture 27" descr="A map of a large area&#10;&#10;Description automatically generated">
            <a:extLst>
              <a:ext uri="{FF2B5EF4-FFF2-40B4-BE49-F238E27FC236}">
                <a16:creationId xmlns:a16="http://schemas.microsoft.com/office/drawing/2014/main" id="{3DECD2E3-284E-D4B3-487A-AF22B2950EC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580482" y="3531905"/>
            <a:ext cx="4923562" cy="2854243"/>
          </a:xfrm>
          <a:prstGeom prst="rect">
            <a:avLst/>
          </a:prstGeom>
        </p:spPr>
      </p:pic>
      <p:sp>
        <p:nvSpPr>
          <p:cNvPr id="30" name="Chaveta à direita 14">
            <a:extLst>
              <a:ext uri="{FF2B5EF4-FFF2-40B4-BE49-F238E27FC236}">
                <a16:creationId xmlns:a16="http://schemas.microsoft.com/office/drawing/2014/main" id="{E32C959B-7F27-7DA3-438E-FAE56869448F}"/>
              </a:ext>
            </a:extLst>
          </p:cNvPr>
          <p:cNvSpPr/>
          <p:nvPr/>
        </p:nvSpPr>
        <p:spPr>
          <a:xfrm rot="5400000">
            <a:off x="7416502" y="5947790"/>
            <a:ext cx="324646" cy="3253135"/>
          </a:xfrm>
          <a:prstGeom prst="rightBrace">
            <a:avLst>
              <a:gd name="adj1" fmla="val 80557"/>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a:p>
        </p:txBody>
      </p:sp>
      <p:sp>
        <p:nvSpPr>
          <p:cNvPr id="3" name="Seta: Para a Direita 24">
            <a:extLst>
              <a:ext uri="{FF2B5EF4-FFF2-40B4-BE49-F238E27FC236}">
                <a16:creationId xmlns:a16="http://schemas.microsoft.com/office/drawing/2014/main" id="{2E755CDA-33D5-4FED-1283-B692FD0599DC}"/>
              </a:ext>
            </a:extLst>
          </p:cNvPr>
          <p:cNvSpPr/>
          <p:nvPr/>
        </p:nvSpPr>
        <p:spPr>
          <a:xfrm>
            <a:off x="9462898" y="1740714"/>
            <a:ext cx="284877"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latin typeface="Segoe UI" panose="020B0502040204020203" pitchFamily="34" charset="0"/>
              <a:cs typeface="Segoe UI" panose="020B0502040204020203" pitchFamily="34" charset="0"/>
            </a:endParaRPr>
          </a:p>
        </p:txBody>
      </p:sp>
      <p:sp>
        <p:nvSpPr>
          <p:cNvPr id="4" name="Chaveta à direita 14">
            <a:extLst>
              <a:ext uri="{FF2B5EF4-FFF2-40B4-BE49-F238E27FC236}">
                <a16:creationId xmlns:a16="http://schemas.microsoft.com/office/drawing/2014/main" id="{6284DB65-DACC-7887-1F72-AF1FF884A826}"/>
              </a:ext>
            </a:extLst>
          </p:cNvPr>
          <p:cNvSpPr/>
          <p:nvPr/>
        </p:nvSpPr>
        <p:spPr>
          <a:xfrm rot="5400000" flipH="1">
            <a:off x="5881164" y="-1806318"/>
            <a:ext cx="437376" cy="8656404"/>
          </a:xfrm>
          <a:prstGeom prst="rightBrace">
            <a:avLst>
              <a:gd name="adj1" fmla="val 80557"/>
              <a:gd name="adj2" fmla="val 4233"/>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a:p>
        </p:txBody>
      </p:sp>
      <p:sp>
        <p:nvSpPr>
          <p:cNvPr id="10" name="TextBox 9">
            <a:extLst>
              <a:ext uri="{FF2B5EF4-FFF2-40B4-BE49-F238E27FC236}">
                <a16:creationId xmlns:a16="http://schemas.microsoft.com/office/drawing/2014/main" id="{ACF30917-3984-2832-2FC4-932BB7892297}"/>
              </a:ext>
            </a:extLst>
          </p:cNvPr>
          <p:cNvSpPr txBox="1"/>
          <p:nvPr/>
        </p:nvSpPr>
        <p:spPr>
          <a:xfrm>
            <a:off x="440969" y="4717981"/>
            <a:ext cx="2822376" cy="276999"/>
          </a:xfrm>
          <a:prstGeom prst="rect">
            <a:avLst/>
          </a:prstGeom>
          <a:noFill/>
        </p:spPr>
        <p:txBody>
          <a:bodyPr wrap="square" rtlCol="0">
            <a:spAutoFit/>
          </a:bodyPr>
          <a:lstStyle/>
          <a:p>
            <a:pPr algn="ctr"/>
            <a:r>
              <a:rPr lang="en-GB" sz="1200" dirty="0">
                <a:latin typeface="Segoe UI" panose="020B0502040204020203" pitchFamily="34" charset="0"/>
                <a:cs typeface="Segoe UI" panose="020B0502040204020203" pitchFamily="34" charset="0"/>
              </a:rPr>
              <a:t>Fonte: Lira et al. (2016)</a:t>
            </a:r>
          </a:p>
        </p:txBody>
      </p:sp>
      <p:sp>
        <p:nvSpPr>
          <p:cNvPr id="12" name="Seta: Para a Direita 24">
            <a:extLst>
              <a:ext uri="{FF2B5EF4-FFF2-40B4-BE49-F238E27FC236}">
                <a16:creationId xmlns:a16="http://schemas.microsoft.com/office/drawing/2014/main" id="{AA73D347-21D4-A895-5E55-8604C7C3BE0B}"/>
              </a:ext>
            </a:extLst>
          </p:cNvPr>
          <p:cNvSpPr/>
          <p:nvPr/>
        </p:nvSpPr>
        <p:spPr>
          <a:xfrm>
            <a:off x="3263345" y="5221447"/>
            <a:ext cx="363968" cy="223597"/>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latin typeface="Segoe UI" panose="020B0502040204020203" pitchFamily="34" charset="0"/>
              <a:cs typeface="Segoe UI" panose="020B0502040204020203" pitchFamily="34" charset="0"/>
            </a:endParaRPr>
          </a:p>
        </p:txBody>
      </p:sp>
      <p:sp>
        <p:nvSpPr>
          <p:cNvPr id="13" name="Seta: Para a Direita 24">
            <a:extLst>
              <a:ext uri="{FF2B5EF4-FFF2-40B4-BE49-F238E27FC236}">
                <a16:creationId xmlns:a16="http://schemas.microsoft.com/office/drawing/2014/main" id="{4EF4EFC6-1DB7-260C-4736-CC4B0F2F80D9}"/>
              </a:ext>
            </a:extLst>
          </p:cNvPr>
          <p:cNvSpPr/>
          <p:nvPr/>
        </p:nvSpPr>
        <p:spPr>
          <a:xfrm flipH="1">
            <a:off x="8464883" y="5203425"/>
            <a:ext cx="284877"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latin typeface="Segoe UI" panose="020B0502040204020203" pitchFamily="34" charset="0"/>
              <a:cs typeface="Segoe UI" panose="020B0502040204020203" pitchFamily="34" charset="0"/>
            </a:endParaRPr>
          </a:p>
        </p:txBody>
      </p:sp>
      <p:sp>
        <p:nvSpPr>
          <p:cNvPr id="14" name="CaixaDeTexto 18">
            <a:extLst>
              <a:ext uri="{FF2B5EF4-FFF2-40B4-BE49-F238E27FC236}">
                <a16:creationId xmlns:a16="http://schemas.microsoft.com/office/drawing/2014/main" id="{75096C46-E4F5-101B-E75C-0AD250248579}"/>
              </a:ext>
            </a:extLst>
          </p:cNvPr>
          <p:cNvSpPr txBox="1"/>
          <p:nvPr/>
        </p:nvSpPr>
        <p:spPr>
          <a:xfrm>
            <a:off x="414311" y="5106286"/>
            <a:ext cx="2849034" cy="1055608"/>
          </a:xfrm>
          <a:prstGeom prst="roundRect">
            <a:avLst/>
          </a:prstGeom>
          <a:solidFill>
            <a:schemeClr val="bg1">
              <a:alpha val="91000"/>
            </a:schemeClr>
          </a:solidFill>
          <a:ln w="38100">
            <a:solidFill>
              <a:srgbClr val="D1A3A9"/>
            </a:solidFill>
          </a:ln>
        </p:spPr>
        <p:txBody>
          <a:bodyPr wrap="square" rtlCol="0">
            <a:spAutoFit/>
          </a:bodyPr>
          <a:lstStyle/>
          <a:p>
            <a:pPr algn="ctr"/>
            <a:r>
              <a:rPr lang="pt-BR" sz="1400" dirty="0">
                <a:latin typeface="Segoe UI" panose="020B0502040204020203" pitchFamily="34" charset="0"/>
                <a:cs typeface="Segoe UI" panose="020B0502040204020203" pitchFamily="34" charset="0"/>
              </a:rPr>
              <a:t>Método Paramétrico Semiautomático</a:t>
            </a:r>
          </a:p>
          <a:p>
            <a:pPr algn="ctr"/>
            <a:r>
              <a:rPr lang="pt-BR" sz="1400" dirty="0">
                <a:latin typeface="Segoe UI" panose="020B0502040204020203" pitchFamily="34" charset="0"/>
                <a:cs typeface="Segoe UI" panose="020B0502040204020203" pitchFamily="34" charset="0"/>
              </a:rPr>
              <a:t>de Recuo do Perfil Topográfico da Costa</a:t>
            </a:r>
            <a:endParaRPr lang="pt-PT" sz="1400"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4E65DFF6-4D8D-A205-5C44-BA1171E70E7F}"/>
              </a:ext>
            </a:extLst>
          </p:cNvPr>
          <p:cNvSpPr txBox="1"/>
          <p:nvPr/>
        </p:nvSpPr>
        <p:spPr>
          <a:xfrm>
            <a:off x="146751" y="6247334"/>
            <a:ext cx="3657062" cy="276999"/>
          </a:xfrm>
          <a:prstGeom prst="rect">
            <a:avLst/>
          </a:prstGeom>
          <a:noFill/>
        </p:spPr>
        <p:txBody>
          <a:bodyPr wrap="square" rtlCol="0">
            <a:spAutoFit/>
          </a:bodyPr>
          <a:lstStyle/>
          <a:p>
            <a:pPr algn="ctr"/>
            <a:r>
              <a:rPr lang="pt-PT" sz="1200" dirty="0">
                <a:latin typeface="Segoe UI" panose="020B0502040204020203" pitchFamily="34" charset="0"/>
                <a:cs typeface="Segoe UI" panose="020B0502040204020203" pitchFamily="34" charset="0"/>
              </a:rPr>
              <a:t>Adaptado de: Antunes (2017), Santo (2022)</a:t>
            </a:r>
          </a:p>
        </p:txBody>
      </p:sp>
      <p:sp>
        <p:nvSpPr>
          <p:cNvPr id="18" name="CaixaDeTexto 18">
            <a:extLst>
              <a:ext uri="{FF2B5EF4-FFF2-40B4-BE49-F238E27FC236}">
                <a16:creationId xmlns:a16="http://schemas.microsoft.com/office/drawing/2014/main" id="{F3DB44A7-EA0A-6190-A4A4-56276C297870}"/>
              </a:ext>
            </a:extLst>
          </p:cNvPr>
          <p:cNvSpPr txBox="1"/>
          <p:nvPr/>
        </p:nvSpPr>
        <p:spPr>
          <a:xfrm>
            <a:off x="433767" y="3109235"/>
            <a:ext cx="1502038" cy="578882"/>
          </a:xfrm>
          <a:prstGeom prst="roundRect">
            <a:avLst/>
          </a:prstGeom>
          <a:solidFill>
            <a:schemeClr val="bg1">
              <a:alpha val="91000"/>
            </a:schemeClr>
          </a:solidFill>
          <a:ln w="38100">
            <a:solidFill>
              <a:srgbClr val="D1A3A9"/>
            </a:solidFill>
          </a:ln>
        </p:spPr>
        <p:txBody>
          <a:bodyPr wrap="square" rtlCol="0">
            <a:spAutoFit/>
          </a:bodyPr>
          <a:lstStyle/>
          <a:p>
            <a:pPr algn="ctr"/>
            <a:r>
              <a:rPr lang="pt-PT" sz="1400" dirty="0">
                <a:latin typeface="Segoe UI" panose="020B0502040204020203" pitchFamily="34" charset="0"/>
                <a:cs typeface="Segoe UI" panose="020B0502040204020203" pitchFamily="34" charset="0"/>
              </a:rPr>
              <a:t>Taxas de Erosão Costeira</a:t>
            </a:r>
          </a:p>
        </p:txBody>
      </p:sp>
      <p:sp>
        <p:nvSpPr>
          <p:cNvPr id="21" name="CaixaDeTexto 18">
            <a:extLst>
              <a:ext uri="{FF2B5EF4-FFF2-40B4-BE49-F238E27FC236}">
                <a16:creationId xmlns:a16="http://schemas.microsoft.com/office/drawing/2014/main" id="{E35ADC63-BFA4-D761-1C2E-09FDBE1B1D61}"/>
              </a:ext>
            </a:extLst>
          </p:cNvPr>
          <p:cNvSpPr txBox="1"/>
          <p:nvPr/>
        </p:nvSpPr>
        <p:spPr>
          <a:xfrm>
            <a:off x="9120936" y="5445045"/>
            <a:ext cx="1502038" cy="578882"/>
          </a:xfrm>
          <a:prstGeom prst="roundRect">
            <a:avLst/>
          </a:prstGeom>
          <a:solidFill>
            <a:schemeClr val="bg1">
              <a:alpha val="91000"/>
            </a:schemeClr>
          </a:solidFill>
          <a:ln w="38100">
            <a:solidFill>
              <a:srgbClr val="D1A3A9"/>
            </a:solidFill>
          </a:ln>
        </p:spPr>
        <p:txBody>
          <a:bodyPr wrap="square" rtlCol="0">
            <a:spAutoFit/>
          </a:bodyPr>
          <a:lstStyle/>
          <a:p>
            <a:pPr algn="ctr"/>
            <a:r>
              <a:rPr lang="pt-PT" sz="1400" dirty="0">
                <a:latin typeface="Segoe UI" panose="020B0502040204020203" pitchFamily="34" charset="0"/>
                <a:cs typeface="Segoe UI" panose="020B0502040204020203" pitchFamily="34" charset="0"/>
              </a:rPr>
              <a:t>Taxas de Assoreamento</a:t>
            </a:r>
          </a:p>
        </p:txBody>
      </p:sp>
      <p:sp>
        <p:nvSpPr>
          <p:cNvPr id="22" name="TextBox 21">
            <a:extLst>
              <a:ext uri="{FF2B5EF4-FFF2-40B4-BE49-F238E27FC236}">
                <a16:creationId xmlns:a16="http://schemas.microsoft.com/office/drawing/2014/main" id="{7B0EF4A5-9EA0-DD62-8F73-2BC936FD9820}"/>
              </a:ext>
            </a:extLst>
          </p:cNvPr>
          <p:cNvSpPr txBox="1"/>
          <p:nvPr/>
        </p:nvSpPr>
        <p:spPr>
          <a:xfrm>
            <a:off x="8483387" y="6250051"/>
            <a:ext cx="3657062" cy="276999"/>
          </a:xfrm>
          <a:prstGeom prst="rect">
            <a:avLst/>
          </a:prstGeom>
          <a:noFill/>
        </p:spPr>
        <p:txBody>
          <a:bodyPr wrap="square" rtlCol="0">
            <a:spAutoFit/>
          </a:bodyPr>
          <a:lstStyle/>
          <a:p>
            <a:pPr algn="ctr"/>
            <a:r>
              <a:rPr lang="pt-PT" sz="1200" dirty="0">
                <a:latin typeface="Segoe UI" panose="020B0502040204020203" pitchFamily="34" charset="0"/>
                <a:cs typeface="Segoe UI" panose="020B0502040204020203" pitchFamily="34" charset="0"/>
              </a:rPr>
              <a:t>Adaptado de: Inácio (2017), Ferreira (2022)</a:t>
            </a:r>
          </a:p>
        </p:txBody>
      </p:sp>
      <p:pic>
        <p:nvPicPr>
          <p:cNvPr id="24" name="Picture 23">
            <a:extLst>
              <a:ext uri="{FF2B5EF4-FFF2-40B4-BE49-F238E27FC236}">
                <a16:creationId xmlns:a16="http://schemas.microsoft.com/office/drawing/2014/main" id="{4958F02E-AC2B-FE7C-C326-C3E6FBBFB146}"/>
              </a:ext>
            </a:extLst>
          </p:cNvPr>
          <p:cNvPicPr>
            <a:picLocks noChangeAspect="1"/>
          </p:cNvPicPr>
          <p:nvPr/>
        </p:nvPicPr>
        <p:blipFill>
          <a:blip r:embed="rId21"/>
          <a:stretch>
            <a:fillRect/>
          </a:stretch>
        </p:blipFill>
        <p:spPr>
          <a:xfrm>
            <a:off x="9120936" y="3433556"/>
            <a:ext cx="2715004" cy="752580"/>
          </a:xfrm>
          <a:prstGeom prst="rect">
            <a:avLst/>
          </a:prstGeom>
        </p:spPr>
      </p:pic>
      <p:sp>
        <p:nvSpPr>
          <p:cNvPr id="27" name="CaixaDeTexto 18">
            <a:extLst>
              <a:ext uri="{FF2B5EF4-FFF2-40B4-BE49-F238E27FC236}">
                <a16:creationId xmlns:a16="http://schemas.microsoft.com/office/drawing/2014/main" id="{80B7A7C6-BA5F-9B7C-ABE7-845EB1744054}"/>
              </a:ext>
            </a:extLst>
          </p:cNvPr>
          <p:cNvSpPr txBox="1"/>
          <p:nvPr/>
        </p:nvSpPr>
        <p:spPr>
          <a:xfrm>
            <a:off x="9016511" y="3040168"/>
            <a:ext cx="2849034" cy="340519"/>
          </a:xfrm>
          <a:prstGeom prst="roundRect">
            <a:avLst/>
          </a:prstGeom>
          <a:solidFill>
            <a:schemeClr val="bg1">
              <a:alpha val="91000"/>
            </a:schemeClr>
          </a:solidFill>
          <a:ln w="38100">
            <a:solidFill>
              <a:srgbClr val="D1A3A9"/>
            </a:solidFill>
          </a:ln>
        </p:spPr>
        <p:txBody>
          <a:bodyPr wrap="square" rtlCol="0">
            <a:spAutoFit/>
          </a:bodyPr>
          <a:lstStyle/>
          <a:p>
            <a:pPr algn="ctr"/>
            <a:r>
              <a:rPr lang="pt-BR" sz="1400" dirty="0">
                <a:latin typeface="Segoe UI" panose="020B0502040204020203" pitchFamily="34" charset="0"/>
                <a:cs typeface="Segoe UI" panose="020B0502040204020203" pitchFamily="34" charset="0"/>
              </a:rPr>
              <a:t>Limites Intermareais</a:t>
            </a:r>
            <a:endParaRPr lang="pt-PT" sz="1400" dirty="0">
              <a:latin typeface="Segoe UI" panose="020B0502040204020203" pitchFamily="34" charset="0"/>
              <a:cs typeface="Segoe UI" panose="020B0502040204020203" pitchFamily="34" charset="0"/>
            </a:endParaRPr>
          </a:p>
        </p:txBody>
      </p:sp>
      <p:sp>
        <p:nvSpPr>
          <p:cNvPr id="29" name="Cruzada 19">
            <a:extLst>
              <a:ext uri="{FF2B5EF4-FFF2-40B4-BE49-F238E27FC236}">
                <a16:creationId xmlns:a16="http://schemas.microsoft.com/office/drawing/2014/main" id="{73A210EC-5701-E506-2B14-F0654718F0D9}"/>
              </a:ext>
            </a:extLst>
          </p:cNvPr>
          <p:cNvSpPr/>
          <p:nvPr/>
        </p:nvSpPr>
        <p:spPr>
          <a:xfrm>
            <a:off x="625660" y="4785962"/>
            <a:ext cx="237483" cy="246221"/>
          </a:xfrm>
          <a:prstGeom prst="plus">
            <a:avLst>
              <a:gd name="adj" fmla="val 36566"/>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dirty="0"/>
          </a:p>
        </p:txBody>
      </p:sp>
      <p:sp>
        <p:nvSpPr>
          <p:cNvPr id="31" name="Cruzada 19">
            <a:extLst>
              <a:ext uri="{FF2B5EF4-FFF2-40B4-BE49-F238E27FC236}">
                <a16:creationId xmlns:a16="http://schemas.microsoft.com/office/drawing/2014/main" id="{36A9D435-3B19-97B0-1636-A0D1AD92E838}"/>
              </a:ext>
            </a:extLst>
          </p:cNvPr>
          <p:cNvSpPr/>
          <p:nvPr/>
        </p:nvSpPr>
        <p:spPr>
          <a:xfrm>
            <a:off x="11480307" y="4205309"/>
            <a:ext cx="237483" cy="246221"/>
          </a:xfrm>
          <a:prstGeom prst="plus">
            <a:avLst>
              <a:gd name="adj" fmla="val 36566"/>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400" dirty="0"/>
          </a:p>
        </p:txBody>
      </p:sp>
      <p:sp>
        <p:nvSpPr>
          <p:cNvPr id="9" name="TextBox 8">
            <a:extLst>
              <a:ext uri="{FF2B5EF4-FFF2-40B4-BE49-F238E27FC236}">
                <a16:creationId xmlns:a16="http://schemas.microsoft.com/office/drawing/2014/main" id="{1F0CF7B4-EE00-081F-D177-14EF4735A39D}"/>
              </a:ext>
            </a:extLst>
          </p:cNvPr>
          <p:cNvSpPr txBox="1"/>
          <p:nvPr/>
        </p:nvSpPr>
        <p:spPr>
          <a:xfrm>
            <a:off x="4478162" y="3167372"/>
            <a:ext cx="2889552" cy="338554"/>
          </a:xfrm>
          <a:prstGeom prst="rect">
            <a:avLst/>
          </a:prstGeom>
          <a:noFill/>
        </p:spPr>
        <p:txBody>
          <a:bodyPr wrap="square" rtlCol="0">
            <a:spAutoFit/>
          </a:bodyPr>
          <a:lstStyle/>
          <a:p>
            <a:pPr algn="ctr"/>
            <a:r>
              <a:rPr lang="pt-PT" sz="1600" b="1" dirty="0">
                <a:latin typeface="Segoe UI" panose="020B0502040204020203" pitchFamily="34" charset="0"/>
                <a:cs typeface="Segoe UI" panose="020B0502040204020203" pitchFamily="34" charset="0"/>
              </a:rPr>
              <a:t>MDT 2100</a:t>
            </a:r>
          </a:p>
        </p:txBody>
      </p:sp>
    </p:spTree>
    <p:extLst>
      <p:ext uri="{BB962C8B-B14F-4D97-AF65-F5344CB8AC3E}">
        <p14:creationId xmlns:p14="http://schemas.microsoft.com/office/powerpoint/2010/main" val="411284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anim calcmode="lin" valueType="num">
                                      <p:cBhvr>
                                        <p:cTn id="75" dur="1000" fill="hold"/>
                                        <p:tgtEl>
                                          <p:spTgt spid="27"/>
                                        </p:tgtEl>
                                        <p:attrNameLst>
                                          <p:attrName>ppt_x</p:attrName>
                                        </p:attrNameLst>
                                      </p:cBhvr>
                                      <p:tavLst>
                                        <p:tav tm="0">
                                          <p:val>
                                            <p:strVal val="#ppt_x"/>
                                          </p:val>
                                        </p:tav>
                                        <p:tav tm="100000">
                                          <p:val>
                                            <p:strVal val="#ppt_x"/>
                                          </p:val>
                                        </p:tav>
                                      </p:tavLst>
                                    </p:anim>
                                    <p:anim calcmode="lin" valueType="num">
                                      <p:cBhvr>
                                        <p:cTn id="76" dur="1000" fill="hold"/>
                                        <p:tgtEl>
                                          <p:spTgt spid="27"/>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1000"/>
                                        <p:tgtEl>
                                          <p:spTgt spid="24"/>
                                        </p:tgtEl>
                                      </p:cBhvr>
                                    </p:animEffect>
                                    <p:anim calcmode="lin" valueType="num">
                                      <p:cBhvr>
                                        <p:cTn id="80" dur="1000" fill="hold"/>
                                        <p:tgtEl>
                                          <p:spTgt spid="24"/>
                                        </p:tgtEl>
                                        <p:attrNameLst>
                                          <p:attrName>ppt_x</p:attrName>
                                        </p:attrNameLst>
                                      </p:cBhvr>
                                      <p:tavLst>
                                        <p:tav tm="0">
                                          <p:val>
                                            <p:strVal val="#ppt_x"/>
                                          </p:val>
                                        </p:tav>
                                        <p:tav tm="100000">
                                          <p:val>
                                            <p:strVal val="#ppt_x"/>
                                          </p:val>
                                        </p:tav>
                                      </p:tavLst>
                                    </p:anim>
                                    <p:anim calcmode="lin" valueType="num">
                                      <p:cBhvr>
                                        <p:cTn id="8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1000"/>
                                        <p:tgtEl>
                                          <p:spTgt spid="31"/>
                                        </p:tgtEl>
                                      </p:cBhvr>
                                    </p:animEffect>
                                    <p:anim calcmode="lin" valueType="num">
                                      <p:cBhvr>
                                        <p:cTn id="87" dur="1000" fill="hold"/>
                                        <p:tgtEl>
                                          <p:spTgt spid="31"/>
                                        </p:tgtEl>
                                        <p:attrNameLst>
                                          <p:attrName>ppt_x</p:attrName>
                                        </p:attrNameLst>
                                      </p:cBhvr>
                                      <p:tavLst>
                                        <p:tav tm="0">
                                          <p:val>
                                            <p:strVal val="#ppt_x"/>
                                          </p:val>
                                        </p:tav>
                                        <p:tav tm="100000">
                                          <p:val>
                                            <p:strVal val="#ppt_x"/>
                                          </p:val>
                                        </p:tav>
                                      </p:tavLst>
                                    </p:anim>
                                    <p:anim calcmode="lin" valueType="num">
                                      <p:cBhvr>
                                        <p:cTn id="8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1000"/>
                                        <p:tgtEl>
                                          <p:spTgt spid="15"/>
                                        </p:tgtEl>
                                      </p:cBhvr>
                                    </p:animEffect>
                                    <p:anim calcmode="lin" valueType="num">
                                      <p:cBhvr>
                                        <p:cTn id="94" dur="1000" fill="hold"/>
                                        <p:tgtEl>
                                          <p:spTgt spid="15"/>
                                        </p:tgtEl>
                                        <p:attrNameLst>
                                          <p:attrName>ppt_x</p:attrName>
                                        </p:attrNameLst>
                                      </p:cBhvr>
                                      <p:tavLst>
                                        <p:tav tm="0">
                                          <p:val>
                                            <p:strVal val="#ppt_x"/>
                                          </p:val>
                                        </p:tav>
                                        <p:tav tm="100000">
                                          <p:val>
                                            <p:strVal val="#ppt_x"/>
                                          </p:val>
                                        </p:tav>
                                      </p:tavLst>
                                    </p:anim>
                                    <p:anim calcmode="lin" valueType="num">
                                      <p:cBhvr>
                                        <p:cTn id="95" dur="1000" fill="hold"/>
                                        <p:tgtEl>
                                          <p:spTgt spid="1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1000"/>
                                        <p:tgtEl>
                                          <p:spTgt spid="21"/>
                                        </p:tgtEl>
                                      </p:cBhvr>
                                    </p:animEffect>
                                    <p:anim calcmode="lin" valueType="num">
                                      <p:cBhvr>
                                        <p:cTn id="99" dur="1000" fill="hold"/>
                                        <p:tgtEl>
                                          <p:spTgt spid="21"/>
                                        </p:tgtEl>
                                        <p:attrNameLst>
                                          <p:attrName>ppt_x</p:attrName>
                                        </p:attrNameLst>
                                      </p:cBhvr>
                                      <p:tavLst>
                                        <p:tav tm="0">
                                          <p:val>
                                            <p:strVal val="#ppt_x"/>
                                          </p:val>
                                        </p:tav>
                                        <p:tav tm="100000">
                                          <p:val>
                                            <p:strVal val="#ppt_x"/>
                                          </p:val>
                                        </p:tav>
                                      </p:tavLst>
                                    </p:anim>
                                    <p:anim calcmode="lin" valueType="num">
                                      <p:cBhvr>
                                        <p:cTn id="100" dur="1000" fill="hold"/>
                                        <p:tgtEl>
                                          <p:spTgt spid="2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1000"/>
                                        <p:tgtEl>
                                          <p:spTgt spid="22"/>
                                        </p:tgtEl>
                                      </p:cBhvr>
                                    </p:animEffect>
                                    <p:anim calcmode="lin" valueType="num">
                                      <p:cBhvr>
                                        <p:cTn id="104" dur="1000" fill="hold"/>
                                        <p:tgtEl>
                                          <p:spTgt spid="22"/>
                                        </p:tgtEl>
                                        <p:attrNameLst>
                                          <p:attrName>ppt_x</p:attrName>
                                        </p:attrNameLst>
                                      </p:cBhvr>
                                      <p:tavLst>
                                        <p:tav tm="0">
                                          <p:val>
                                            <p:strVal val="#ppt_x"/>
                                          </p:val>
                                        </p:tav>
                                        <p:tav tm="100000">
                                          <p:val>
                                            <p:strVal val="#ppt_x"/>
                                          </p:val>
                                        </p:tav>
                                      </p:tavLst>
                                    </p:anim>
                                    <p:anim calcmode="lin" valueType="num">
                                      <p:cBhvr>
                                        <p:cTn id="10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2" presetClass="entr" presetSubtype="2" fill="hold" grpId="0" nodeType="clickEffect">
                                  <p:stCondLst>
                                    <p:cond delay="0"/>
                                  </p:stCondLst>
                                  <p:childTnLst>
                                    <p:set>
                                      <p:cBhvr>
                                        <p:cTn id="109" dur="1" fill="hold">
                                          <p:stCondLst>
                                            <p:cond delay="0"/>
                                          </p:stCondLst>
                                        </p:cTn>
                                        <p:tgtEl>
                                          <p:spTgt spid="13"/>
                                        </p:tgtEl>
                                        <p:attrNameLst>
                                          <p:attrName>style.visibility</p:attrName>
                                        </p:attrNameLst>
                                      </p:cBhvr>
                                      <p:to>
                                        <p:strVal val="visible"/>
                                      </p:to>
                                    </p:set>
                                    <p:animEffect transition="in" filter="wipe(right)">
                                      <p:cBhvr>
                                        <p:cTn id="110" dur="500"/>
                                        <p:tgtEl>
                                          <p:spTgt spid="13"/>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12"/>
                                        </p:tgtEl>
                                        <p:attrNameLst>
                                          <p:attrName>style.visibility</p:attrName>
                                        </p:attrNameLst>
                                      </p:cBhvr>
                                      <p:to>
                                        <p:strVal val="visible"/>
                                      </p:to>
                                    </p:set>
                                    <p:animEffect transition="in" filter="wipe(left)">
                                      <p:cBhvr>
                                        <p:cTn id="113" dur="500"/>
                                        <p:tgtEl>
                                          <p:spTgt spid="12"/>
                                        </p:tgtEl>
                                      </p:cBhvr>
                                    </p:animEffect>
                                  </p:childTnLst>
                                </p:cTn>
                              </p:par>
                              <p:par>
                                <p:cTn id="114" presetID="42" presetClass="entr" presetSubtype="0" fill="hold" nodeType="with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fade">
                                      <p:cBhvr>
                                        <p:cTn id="116" dur="1000"/>
                                        <p:tgtEl>
                                          <p:spTgt spid="28"/>
                                        </p:tgtEl>
                                      </p:cBhvr>
                                    </p:animEffect>
                                    <p:anim calcmode="lin" valueType="num">
                                      <p:cBhvr>
                                        <p:cTn id="117" dur="1000" fill="hold"/>
                                        <p:tgtEl>
                                          <p:spTgt spid="28"/>
                                        </p:tgtEl>
                                        <p:attrNameLst>
                                          <p:attrName>ppt_x</p:attrName>
                                        </p:attrNameLst>
                                      </p:cBhvr>
                                      <p:tavLst>
                                        <p:tav tm="0">
                                          <p:val>
                                            <p:strVal val="#ppt_x"/>
                                          </p:val>
                                        </p:tav>
                                        <p:tav tm="100000">
                                          <p:val>
                                            <p:strVal val="#ppt_x"/>
                                          </p:val>
                                        </p:tav>
                                      </p:tavLst>
                                    </p:anim>
                                    <p:anim calcmode="lin" valueType="num">
                                      <p:cBhvr>
                                        <p:cTn id="118" dur="1000" fill="hold"/>
                                        <p:tgtEl>
                                          <p:spTgt spid="28"/>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fade">
                                      <p:cBhvr>
                                        <p:cTn id="121" dur="1000"/>
                                        <p:tgtEl>
                                          <p:spTgt spid="9"/>
                                        </p:tgtEl>
                                      </p:cBhvr>
                                    </p:animEffect>
                                    <p:anim calcmode="lin" valueType="num">
                                      <p:cBhvr>
                                        <p:cTn id="122" dur="1000" fill="hold"/>
                                        <p:tgtEl>
                                          <p:spTgt spid="9"/>
                                        </p:tgtEl>
                                        <p:attrNameLst>
                                          <p:attrName>ppt_x</p:attrName>
                                        </p:attrNameLst>
                                      </p:cBhvr>
                                      <p:tavLst>
                                        <p:tav tm="0">
                                          <p:val>
                                            <p:strVal val="#ppt_x"/>
                                          </p:val>
                                        </p:tav>
                                        <p:tav tm="100000">
                                          <p:val>
                                            <p:strVal val="#ppt_x"/>
                                          </p:val>
                                        </p:tav>
                                      </p:tavLst>
                                    </p:anim>
                                    <p:anim calcmode="lin" valueType="num">
                                      <p:cBhvr>
                                        <p:cTn id="1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P spid="8" grpId="0" animBg="1"/>
      <p:bldP spid="25" grpId="0"/>
      <p:bldP spid="26" grpId="0"/>
      <p:bldP spid="3" grpId="0" animBg="1"/>
      <p:bldP spid="4" grpId="0" animBg="1"/>
      <p:bldP spid="10" grpId="0"/>
      <p:bldP spid="12" grpId="0" animBg="1"/>
      <p:bldP spid="13" grpId="0" animBg="1"/>
      <p:bldP spid="14" grpId="0" animBg="1"/>
      <p:bldP spid="16" grpId="0"/>
      <p:bldP spid="18" grpId="0" animBg="1"/>
      <p:bldP spid="21" grpId="0" animBg="1"/>
      <p:bldP spid="22" grpId="0"/>
      <p:bldP spid="27" grpId="0" animBg="1"/>
      <p:bldP spid="29" grpId="0" animBg="1"/>
      <p:bldP spid="31"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3C23FE29-9C14-A7AE-1415-DAC812E56FF5}"/>
              </a:ext>
            </a:extLst>
          </p:cNvPr>
          <p:cNvSpPr txBox="1"/>
          <p:nvPr/>
        </p:nvSpPr>
        <p:spPr>
          <a:xfrm>
            <a:off x="427838" y="1357464"/>
            <a:ext cx="4252804" cy="523220"/>
          </a:xfrm>
          <a:prstGeom prst="rect">
            <a:avLst/>
          </a:prstGeom>
          <a:noFill/>
          <a:ln>
            <a:noFill/>
          </a:ln>
        </p:spPr>
        <p:txBody>
          <a:bodyPr wrap="square" rtlCol="0">
            <a:spAutoFit/>
          </a:bodyPr>
          <a:lstStyle/>
          <a:p>
            <a:r>
              <a:rPr lang="pt-PT" sz="2800" b="1" dirty="0">
                <a:solidFill>
                  <a:prstClr val="black"/>
                </a:solidFill>
                <a:latin typeface="Segoe UI Light"/>
              </a:rPr>
              <a:t>VULNERABILIDADE FÍSICA</a:t>
            </a:r>
          </a:p>
        </p:txBody>
      </p:sp>
      <p:pic>
        <p:nvPicPr>
          <p:cNvPr id="4" name="Picture 3" descr="A screenshot of a map&#10;&#10;Description automatically generated">
            <a:extLst>
              <a:ext uri="{FF2B5EF4-FFF2-40B4-BE49-F238E27FC236}">
                <a16:creationId xmlns:a16="http://schemas.microsoft.com/office/drawing/2014/main" id="{7924DB63-8A50-E5E8-8740-EA7E9F1CA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27226"/>
            <a:ext cx="5569565" cy="5351540"/>
          </a:xfrm>
          <a:prstGeom prst="rect">
            <a:avLst/>
          </a:prstGeom>
        </p:spPr>
      </p:pic>
      <p:pic>
        <p:nvPicPr>
          <p:cNvPr id="5" name="Picture 4" descr="A map of a large area&#10;&#10;Description automatically generated">
            <a:extLst>
              <a:ext uri="{FF2B5EF4-FFF2-40B4-BE49-F238E27FC236}">
                <a16:creationId xmlns:a16="http://schemas.microsoft.com/office/drawing/2014/main" id="{0D045962-A463-588E-A2D9-F40050DBFC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965" y="2249913"/>
            <a:ext cx="3803637" cy="2071952"/>
          </a:xfrm>
          <a:prstGeom prst="rect">
            <a:avLst/>
          </a:prstGeom>
        </p:spPr>
      </p:pic>
      <p:graphicFrame>
        <p:nvGraphicFramePr>
          <p:cNvPr id="6" name="Table 5">
            <a:extLst>
              <a:ext uri="{FF2B5EF4-FFF2-40B4-BE49-F238E27FC236}">
                <a16:creationId xmlns:a16="http://schemas.microsoft.com/office/drawing/2014/main" id="{6808577A-553F-F2E3-6B5A-5F054E87B276}"/>
              </a:ext>
            </a:extLst>
          </p:cNvPr>
          <p:cNvGraphicFramePr>
            <a:graphicFrameLocks noGrp="1"/>
          </p:cNvGraphicFramePr>
          <p:nvPr>
            <p:extLst>
              <p:ext uri="{D42A27DB-BD31-4B8C-83A1-F6EECF244321}">
                <p14:modId xmlns:p14="http://schemas.microsoft.com/office/powerpoint/2010/main" val="1086424946"/>
              </p:ext>
            </p:extLst>
          </p:nvPr>
        </p:nvGraphicFramePr>
        <p:xfrm>
          <a:off x="757607" y="4383503"/>
          <a:ext cx="4023943" cy="2176213"/>
        </p:xfrm>
        <a:graphic>
          <a:graphicData uri="http://schemas.openxmlformats.org/drawingml/2006/table">
            <a:tbl>
              <a:tblPr firstRow="1" bandRow="1">
                <a:tableStyleId>{D27102A9-8310-4765-A935-A1911B00CA55}</a:tableStyleId>
              </a:tblPr>
              <a:tblGrid>
                <a:gridCol w="887043">
                  <a:extLst>
                    <a:ext uri="{9D8B030D-6E8A-4147-A177-3AD203B41FA5}">
                      <a16:colId xmlns:a16="http://schemas.microsoft.com/office/drawing/2014/main" val="2571379225"/>
                    </a:ext>
                  </a:extLst>
                </a:gridCol>
                <a:gridCol w="603250">
                  <a:extLst>
                    <a:ext uri="{9D8B030D-6E8A-4147-A177-3AD203B41FA5}">
                      <a16:colId xmlns:a16="http://schemas.microsoft.com/office/drawing/2014/main" val="2790106069"/>
                    </a:ext>
                  </a:extLst>
                </a:gridCol>
                <a:gridCol w="615950">
                  <a:extLst>
                    <a:ext uri="{9D8B030D-6E8A-4147-A177-3AD203B41FA5}">
                      <a16:colId xmlns:a16="http://schemas.microsoft.com/office/drawing/2014/main" val="2472425412"/>
                    </a:ext>
                  </a:extLst>
                </a:gridCol>
                <a:gridCol w="1028700">
                  <a:extLst>
                    <a:ext uri="{9D8B030D-6E8A-4147-A177-3AD203B41FA5}">
                      <a16:colId xmlns:a16="http://schemas.microsoft.com/office/drawing/2014/main" val="19611104"/>
                    </a:ext>
                  </a:extLst>
                </a:gridCol>
                <a:gridCol w="889000">
                  <a:extLst>
                    <a:ext uri="{9D8B030D-6E8A-4147-A177-3AD203B41FA5}">
                      <a16:colId xmlns:a16="http://schemas.microsoft.com/office/drawing/2014/main" val="3107224411"/>
                    </a:ext>
                  </a:extLst>
                </a:gridCol>
              </a:tblGrid>
              <a:tr h="527539">
                <a:tc>
                  <a:txBody>
                    <a:bodyPr/>
                    <a:lstStyle/>
                    <a:p>
                      <a:pPr algn="ctr"/>
                      <a:endParaRPr lang="pt-PT" sz="900" dirty="0">
                        <a:latin typeface="Segoe UI" panose="020B0502040204020203" pitchFamily="34" charset="0"/>
                        <a:cs typeface="Segoe UI" panose="020B0502040204020203" pitchFamily="34" charset="0"/>
                      </a:endParaRP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gridSpan="2">
                  <a:txBody>
                    <a:bodyPr/>
                    <a:lstStyle/>
                    <a:p>
                      <a:pPr algn="ctr"/>
                      <a:r>
                        <a:rPr lang="pt-PT" sz="900" dirty="0">
                          <a:latin typeface="Segoe UI" panose="020B0502040204020203" pitchFamily="34" charset="0"/>
                          <a:cs typeface="Segoe UI" panose="020B0502040204020203" pitchFamily="34" charset="0"/>
                        </a:rPr>
                        <a:t>Águas Interiores</a:t>
                      </a:r>
                    </a:p>
                  </a:txBody>
                  <a:tcPr marL="90351" marR="90351" marT="45176" marB="45176"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hMerge="1">
                  <a:txBody>
                    <a:bodyPr/>
                    <a:lstStyle/>
                    <a:p>
                      <a:endParaRPr lang="pt-PT"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900" dirty="0">
                          <a:latin typeface="Segoe UI" panose="020B0502040204020203" pitchFamily="34" charset="0"/>
                          <a:cs typeface="Segoe UI" panose="020B0502040204020203" pitchFamily="34" charset="0"/>
                        </a:rPr>
                        <a:t>Sistema de Ilhas Barreira</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pt-PT" sz="900" dirty="0">
                          <a:latin typeface="Segoe UI" panose="020B0502040204020203" pitchFamily="34" charset="0"/>
                          <a:cs typeface="Segoe UI" panose="020B0502040204020203" pitchFamily="34" charset="0"/>
                        </a:rPr>
                        <a:t>Nível de Perigosidade</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3695951472"/>
                  </a:ext>
                </a:extLst>
              </a:tr>
              <a:tr h="383684">
                <a:tc>
                  <a:txBody>
                    <a:bodyPr/>
                    <a:lstStyle/>
                    <a:p>
                      <a:pPr algn="ctr"/>
                      <a:r>
                        <a:rPr lang="pt-PT" sz="900" dirty="0">
                          <a:latin typeface="Segoe UI" panose="020B0502040204020203" pitchFamily="34" charset="0"/>
                          <a:cs typeface="Segoe UI" panose="020B0502040204020203" pitchFamily="34" charset="0"/>
                        </a:rPr>
                        <a:t>Probabilidade</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r>
                        <a:rPr lang="pt-PT" sz="900" dirty="0">
                          <a:latin typeface="Segoe UI" panose="020B0502040204020203" pitchFamily="34" charset="0"/>
                          <a:cs typeface="Segoe UI" panose="020B0502040204020203" pitchFamily="34" charset="0"/>
                        </a:rPr>
                        <a:t>Min (m)</a:t>
                      </a:r>
                    </a:p>
                  </a:txBody>
                  <a:tcPr marL="91516" marR="91516" marT="45755" marB="45755" anchor="ctr">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tcPr>
                </a:tc>
                <a:tc>
                  <a:txBody>
                    <a:bodyPr/>
                    <a:lstStyle/>
                    <a:p>
                      <a:pPr algn="ctr"/>
                      <a:r>
                        <a:rPr lang="pt-PT" sz="900" dirty="0">
                          <a:latin typeface="Segoe UI" panose="020B0502040204020203" pitchFamily="34" charset="0"/>
                          <a:cs typeface="Segoe UI" panose="020B0502040204020203" pitchFamily="34" charset="0"/>
                        </a:rPr>
                        <a:t>Max (m)</a:t>
                      </a:r>
                    </a:p>
                  </a:txBody>
                  <a:tcPr marL="91516" marR="91516" marT="45755" marB="45755" anchor="ctr">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r>
                        <a:rPr lang="pt-PT" sz="900" dirty="0">
                          <a:latin typeface="Segoe UI" panose="020B0502040204020203" pitchFamily="34" charset="0"/>
                          <a:cs typeface="Segoe UI" panose="020B0502040204020203" pitchFamily="34" charset="0"/>
                        </a:rPr>
                        <a:t>Galgamento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endParaRPr lang="pt-PT" sz="900" dirty="0">
                        <a:latin typeface="Segoe UI" panose="020B0502040204020203" pitchFamily="34" charset="0"/>
                        <a:cs typeface="Segoe UI" panose="020B0502040204020203" pitchFamily="34" charset="0"/>
                      </a:endParaRP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1335716212"/>
                  </a:ext>
                </a:extLst>
              </a:tr>
              <a:tr h="252998">
                <a:tc>
                  <a:txBody>
                    <a:bodyPr/>
                    <a:lstStyle/>
                    <a:p>
                      <a:pPr algn="ctr"/>
                      <a:r>
                        <a:rPr lang="pt-PT" sz="900" dirty="0">
                          <a:latin typeface="Segoe UI" panose="020B0502040204020203" pitchFamily="34" charset="0"/>
                          <a:cs typeface="Segoe UI" panose="020B0502040204020203" pitchFamily="34" charset="0"/>
                        </a:rPr>
                        <a:t>1% a 20%</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pt-PT" sz="900" dirty="0">
                          <a:latin typeface="Segoe UI" panose="020B0502040204020203" pitchFamily="34" charset="0"/>
                          <a:cs typeface="Segoe UI" panose="020B0502040204020203" pitchFamily="34" charset="0"/>
                        </a:rPr>
                        <a:t>3.80 m</a:t>
                      </a:r>
                    </a:p>
                  </a:txBody>
                  <a:tcPr marL="91516" marR="91516" marT="45755" marB="45755" anchor="ctr">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tcPr>
                </a:tc>
                <a:tc>
                  <a:txBody>
                    <a:bodyPr/>
                    <a:lstStyle/>
                    <a:p>
                      <a:pPr algn="ctr"/>
                      <a:r>
                        <a:rPr lang="pt-PT" sz="900" dirty="0">
                          <a:latin typeface="Segoe UI" panose="020B0502040204020203" pitchFamily="34" charset="0"/>
                          <a:cs typeface="Segoe UI" panose="020B0502040204020203" pitchFamily="34" charset="0"/>
                        </a:rPr>
                        <a:t>4.65 m</a:t>
                      </a:r>
                    </a:p>
                  </a:txBody>
                  <a:tcPr marL="91516" marR="91516" marT="45755" marB="45755" anchor="ct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pt-PT" sz="900" dirty="0">
                          <a:latin typeface="Segoe UI" panose="020B0502040204020203" pitchFamily="34" charset="0"/>
                          <a:cs typeface="Segoe UI" panose="020B0502040204020203" pitchFamily="34" charset="0"/>
                        </a:rPr>
                        <a:t>6.78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pt-PT" sz="900" dirty="0">
                          <a:latin typeface="Segoe UI" panose="020B0502040204020203" pitchFamily="34" charset="0"/>
                          <a:cs typeface="Segoe UI" panose="020B0502040204020203" pitchFamily="34" charset="0"/>
                        </a:rPr>
                        <a:t>1</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2545505409"/>
                  </a:ext>
                </a:extLst>
              </a:tr>
              <a:tr h="252998">
                <a:tc>
                  <a:txBody>
                    <a:bodyPr/>
                    <a:lstStyle/>
                    <a:p>
                      <a:pPr algn="ctr"/>
                      <a:r>
                        <a:rPr lang="pt-PT" sz="900" dirty="0">
                          <a:latin typeface="Segoe UI" panose="020B0502040204020203" pitchFamily="34" charset="0"/>
                          <a:cs typeface="Segoe UI" panose="020B0502040204020203" pitchFamily="34" charset="0"/>
                        </a:rPr>
                        <a:t>21% a 40%</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900" dirty="0">
                          <a:latin typeface="Segoe UI" panose="020B0502040204020203" pitchFamily="34" charset="0"/>
                          <a:cs typeface="Segoe UI" panose="020B0502040204020203" pitchFamily="34" charset="0"/>
                        </a:rPr>
                        <a:t>3.40 m</a:t>
                      </a:r>
                    </a:p>
                  </a:txBody>
                  <a:tcPr marL="91516" marR="91516" marT="45755" marB="45755" anchor="ctr">
                    <a:lnL w="12700" cap="flat" cmpd="sng" algn="ctr">
                      <a:solidFill>
                        <a:schemeClr val="accent4"/>
                      </a:solidFill>
                      <a:prstDash val="solid"/>
                      <a:round/>
                      <a:headEnd type="none" w="med" len="med"/>
                      <a:tailEnd type="none" w="med" len="med"/>
                    </a:lnL>
                  </a:tcPr>
                </a:tc>
                <a:tc>
                  <a:txBody>
                    <a:bodyPr/>
                    <a:lstStyle/>
                    <a:p>
                      <a:pPr algn="ctr"/>
                      <a:r>
                        <a:rPr lang="pt-PT" sz="900" dirty="0">
                          <a:latin typeface="Segoe UI" panose="020B0502040204020203" pitchFamily="34" charset="0"/>
                          <a:cs typeface="Segoe UI" panose="020B0502040204020203" pitchFamily="34" charset="0"/>
                        </a:rPr>
                        <a:t>3.80 m</a:t>
                      </a:r>
                    </a:p>
                  </a:txBody>
                  <a:tcPr marL="91516" marR="91516" marT="45755" marB="45755" anchor="ctr">
                    <a:lnR w="12700" cap="flat" cmpd="sng" algn="ctr">
                      <a:solidFill>
                        <a:schemeClr val="accent4"/>
                      </a:solidFill>
                      <a:prstDash val="solid"/>
                      <a:round/>
                      <a:headEnd type="none" w="med" len="med"/>
                      <a:tailEnd type="none" w="med" len="med"/>
                    </a:lnR>
                  </a:tcPr>
                </a:tc>
                <a:tc>
                  <a:txBody>
                    <a:bodyPr/>
                    <a:lstStyle/>
                    <a:p>
                      <a:pPr algn="ctr"/>
                      <a:r>
                        <a:rPr lang="pt-PT" sz="900" dirty="0">
                          <a:latin typeface="Segoe UI" panose="020B0502040204020203" pitchFamily="34" charset="0"/>
                          <a:cs typeface="Segoe UI" panose="020B0502040204020203" pitchFamily="34" charset="0"/>
                        </a:rPr>
                        <a:t>6.07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900" dirty="0">
                          <a:latin typeface="Segoe UI" panose="020B0502040204020203" pitchFamily="34" charset="0"/>
                          <a:cs typeface="Segoe UI" panose="020B0502040204020203" pitchFamily="34" charset="0"/>
                        </a:rPr>
                        <a:t>2</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3246163467"/>
                  </a:ext>
                </a:extLst>
              </a:tr>
              <a:tr h="252998">
                <a:tc>
                  <a:txBody>
                    <a:bodyPr/>
                    <a:lstStyle/>
                    <a:p>
                      <a:pPr algn="ctr"/>
                      <a:r>
                        <a:rPr lang="pt-PT" sz="900" dirty="0">
                          <a:latin typeface="Segoe UI" panose="020B0502040204020203" pitchFamily="34" charset="0"/>
                          <a:cs typeface="Segoe UI" panose="020B0502040204020203" pitchFamily="34" charset="0"/>
                        </a:rPr>
                        <a:t>41% a 60%</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900" dirty="0">
                          <a:latin typeface="Segoe UI" panose="020B0502040204020203" pitchFamily="34" charset="0"/>
                          <a:cs typeface="Segoe UI" panose="020B0502040204020203" pitchFamily="34" charset="0"/>
                        </a:rPr>
                        <a:t>3.15 m</a:t>
                      </a:r>
                    </a:p>
                  </a:txBody>
                  <a:tcPr marL="91516" marR="91516" marT="45755" marB="45755" anchor="ctr">
                    <a:lnL w="12700" cap="flat" cmpd="sng" algn="ctr">
                      <a:solidFill>
                        <a:schemeClr val="accent4"/>
                      </a:solidFill>
                      <a:prstDash val="solid"/>
                      <a:round/>
                      <a:headEnd type="none" w="med" len="med"/>
                      <a:tailEnd type="none" w="med" len="med"/>
                    </a:lnL>
                  </a:tcPr>
                </a:tc>
                <a:tc>
                  <a:txBody>
                    <a:bodyPr/>
                    <a:lstStyle/>
                    <a:p>
                      <a:pPr algn="ctr"/>
                      <a:r>
                        <a:rPr lang="pt-PT" sz="900" dirty="0">
                          <a:latin typeface="Segoe UI" panose="020B0502040204020203" pitchFamily="34" charset="0"/>
                          <a:cs typeface="Segoe UI" panose="020B0502040204020203" pitchFamily="34" charset="0"/>
                        </a:rPr>
                        <a:t>3.40 m</a:t>
                      </a:r>
                    </a:p>
                  </a:txBody>
                  <a:tcPr marL="91516" marR="91516" marT="45755" marB="45755" anchor="ctr">
                    <a:lnR w="12700" cap="flat" cmpd="sng" algn="ctr">
                      <a:solidFill>
                        <a:schemeClr val="accent4"/>
                      </a:solidFill>
                      <a:prstDash val="solid"/>
                      <a:round/>
                      <a:headEnd type="none" w="med" len="med"/>
                      <a:tailEnd type="none" w="med" len="med"/>
                    </a:lnR>
                  </a:tcPr>
                </a:tc>
                <a:tc>
                  <a:txBody>
                    <a:bodyPr/>
                    <a:lstStyle/>
                    <a:p>
                      <a:pPr algn="ctr"/>
                      <a:r>
                        <a:rPr lang="pt-PT" sz="900" dirty="0">
                          <a:latin typeface="Segoe UI" panose="020B0502040204020203" pitchFamily="34" charset="0"/>
                          <a:cs typeface="Segoe UI" panose="020B0502040204020203" pitchFamily="34" charset="0"/>
                        </a:rPr>
                        <a:t>5.50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900" dirty="0">
                          <a:latin typeface="Segoe UI" panose="020B0502040204020203" pitchFamily="34" charset="0"/>
                          <a:cs typeface="Segoe UI" panose="020B0502040204020203" pitchFamily="34" charset="0"/>
                        </a:rPr>
                        <a:t>3</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2898406335"/>
                  </a:ext>
                </a:extLst>
              </a:tr>
              <a:tr h="252998">
                <a:tc>
                  <a:txBody>
                    <a:bodyPr/>
                    <a:lstStyle/>
                    <a:p>
                      <a:pPr algn="ctr"/>
                      <a:r>
                        <a:rPr lang="pt-PT" sz="900" dirty="0">
                          <a:latin typeface="Segoe UI" panose="020B0502040204020203" pitchFamily="34" charset="0"/>
                          <a:cs typeface="Segoe UI" panose="020B0502040204020203" pitchFamily="34" charset="0"/>
                        </a:rPr>
                        <a:t>61% a 80%</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900" dirty="0">
                          <a:latin typeface="Segoe UI" panose="020B0502040204020203" pitchFamily="34" charset="0"/>
                          <a:cs typeface="Segoe UI" panose="020B0502040204020203" pitchFamily="34" charset="0"/>
                        </a:rPr>
                        <a:t>2.75 m</a:t>
                      </a:r>
                    </a:p>
                  </a:txBody>
                  <a:tcPr marL="91516" marR="91516" marT="45755" marB="45755" anchor="ctr">
                    <a:lnL w="12700" cap="flat" cmpd="sng" algn="ctr">
                      <a:solidFill>
                        <a:schemeClr val="accent4"/>
                      </a:solidFill>
                      <a:prstDash val="solid"/>
                      <a:round/>
                      <a:headEnd type="none" w="med" len="med"/>
                      <a:tailEnd type="none" w="med" len="med"/>
                    </a:lnL>
                  </a:tcPr>
                </a:tc>
                <a:tc>
                  <a:txBody>
                    <a:bodyPr/>
                    <a:lstStyle/>
                    <a:p>
                      <a:pPr algn="ctr"/>
                      <a:r>
                        <a:rPr lang="pt-PT" sz="900" dirty="0">
                          <a:latin typeface="Segoe UI" panose="020B0502040204020203" pitchFamily="34" charset="0"/>
                          <a:cs typeface="Segoe UI" panose="020B0502040204020203" pitchFamily="34" charset="0"/>
                        </a:rPr>
                        <a:t>3.15 m</a:t>
                      </a:r>
                    </a:p>
                  </a:txBody>
                  <a:tcPr marL="91516" marR="91516" marT="45755" marB="45755" anchor="ctr">
                    <a:lnR w="12700" cap="flat" cmpd="sng" algn="ctr">
                      <a:solidFill>
                        <a:schemeClr val="accent4"/>
                      </a:solidFill>
                      <a:prstDash val="solid"/>
                      <a:round/>
                      <a:headEnd type="none" w="med" len="med"/>
                      <a:tailEnd type="none" w="med" len="med"/>
                    </a:lnR>
                  </a:tcPr>
                </a:tc>
                <a:tc>
                  <a:txBody>
                    <a:bodyPr/>
                    <a:lstStyle/>
                    <a:p>
                      <a:pPr algn="ctr"/>
                      <a:r>
                        <a:rPr lang="pt-PT" sz="900" dirty="0">
                          <a:latin typeface="Segoe UI" panose="020B0502040204020203" pitchFamily="34" charset="0"/>
                          <a:cs typeface="Segoe UI" panose="020B0502040204020203" pitchFamily="34" charset="0"/>
                        </a:rPr>
                        <a:t>4.92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tc>
                  <a:txBody>
                    <a:bodyPr/>
                    <a:lstStyle/>
                    <a:p>
                      <a:pPr algn="ctr"/>
                      <a:r>
                        <a:rPr lang="pt-PT" sz="900" dirty="0">
                          <a:latin typeface="Segoe UI" panose="020B0502040204020203" pitchFamily="34" charset="0"/>
                          <a:cs typeface="Segoe UI" panose="020B0502040204020203" pitchFamily="34" charset="0"/>
                        </a:rPr>
                        <a:t>4</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tcPr>
                </a:tc>
                <a:extLst>
                  <a:ext uri="{0D108BD9-81ED-4DB2-BD59-A6C34878D82A}">
                    <a16:rowId xmlns:a16="http://schemas.microsoft.com/office/drawing/2014/main" val="4104487016"/>
                  </a:ext>
                </a:extLst>
              </a:tr>
              <a:tr h="252998">
                <a:tc>
                  <a:txBody>
                    <a:bodyPr/>
                    <a:lstStyle/>
                    <a:p>
                      <a:pPr algn="ctr"/>
                      <a:r>
                        <a:rPr lang="pt-PT" sz="900" dirty="0">
                          <a:latin typeface="Segoe UI" panose="020B0502040204020203" pitchFamily="34" charset="0"/>
                          <a:cs typeface="Segoe UI" panose="020B0502040204020203" pitchFamily="34" charset="0"/>
                        </a:rPr>
                        <a:t>81% a 99.9%</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endParaRPr lang="pt-PT" sz="900" dirty="0">
                        <a:latin typeface="Segoe UI" panose="020B0502040204020203" pitchFamily="34" charset="0"/>
                        <a:cs typeface="Segoe UI" panose="020B0502040204020203" pitchFamily="34" charset="0"/>
                      </a:endParaRPr>
                    </a:p>
                  </a:txBody>
                  <a:tcPr marL="91516" marR="91516" marT="45755" marB="45755" anchor="ctr">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tcPr>
                </a:tc>
                <a:tc>
                  <a:txBody>
                    <a:bodyPr/>
                    <a:lstStyle/>
                    <a:p>
                      <a:pPr algn="ctr"/>
                      <a:r>
                        <a:rPr lang="pt-PT" sz="900" dirty="0">
                          <a:latin typeface="Segoe UI" panose="020B0502040204020203" pitchFamily="34" charset="0"/>
                          <a:cs typeface="Segoe UI" panose="020B0502040204020203" pitchFamily="34" charset="0"/>
                        </a:rPr>
                        <a:t>2.75 m</a:t>
                      </a:r>
                    </a:p>
                  </a:txBody>
                  <a:tcPr marL="91516" marR="91516" marT="45755" marB="45755" anchor="ctr">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r>
                        <a:rPr lang="pt-PT" sz="900" dirty="0">
                          <a:latin typeface="Segoe UI" panose="020B0502040204020203" pitchFamily="34" charset="0"/>
                          <a:cs typeface="Segoe UI" panose="020B0502040204020203" pitchFamily="34" charset="0"/>
                        </a:rPr>
                        <a:t>4.18 m</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tc>
                  <a:txBody>
                    <a:bodyPr/>
                    <a:lstStyle/>
                    <a:p>
                      <a:pPr algn="ctr"/>
                      <a:r>
                        <a:rPr lang="pt-PT" sz="900" dirty="0">
                          <a:latin typeface="Segoe UI" panose="020B0502040204020203" pitchFamily="34" charset="0"/>
                          <a:cs typeface="Segoe UI" panose="020B0502040204020203" pitchFamily="34" charset="0"/>
                        </a:rPr>
                        <a:t>5</a:t>
                      </a:r>
                    </a:p>
                  </a:txBody>
                  <a:tcPr marL="91516" marR="91516" marT="45755" marB="45755"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642133032"/>
                  </a:ext>
                </a:extLst>
              </a:tr>
            </a:tbl>
          </a:graphicData>
        </a:graphic>
      </p:graphicFrame>
      <p:sp>
        <p:nvSpPr>
          <p:cNvPr id="7" name="Chaveta à direita 14">
            <a:extLst>
              <a:ext uri="{FF2B5EF4-FFF2-40B4-BE49-F238E27FC236}">
                <a16:creationId xmlns:a16="http://schemas.microsoft.com/office/drawing/2014/main" id="{C8AD2B8F-DF3A-8F7A-F64B-1C05D6BFB0BB}"/>
              </a:ext>
            </a:extLst>
          </p:cNvPr>
          <p:cNvSpPr/>
          <p:nvPr/>
        </p:nvSpPr>
        <p:spPr>
          <a:xfrm>
            <a:off x="5157983" y="3429000"/>
            <a:ext cx="595451" cy="2176213"/>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a:p>
        </p:txBody>
      </p:sp>
    </p:spTree>
    <p:extLst>
      <p:ext uri="{BB962C8B-B14F-4D97-AF65-F5344CB8AC3E}">
        <p14:creationId xmlns:p14="http://schemas.microsoft.com/office/powerpoint/2010/main" val="167432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020710F-6143-FDEC-7026-4D11D92E1699}"/>
              </a:ext>
            </a:extLst>
          </p:cNvPr>
          <p:cNvSpPr txBox="1"/>
          <p:nvPr/>
        </p:nvSpPr>
        <p:spPr>
          <a:xfrm>
            <a:off x="427838" y="1150470"/>
            <a:ext cx="4252804" cy="954107"/>
          </a:xfrm>
          <a:prstGeom prst="rect">
            <a:avLst/>
          </a:prstGeom>
          <a:noFill/>
          <a:ln>
            <a:noFill/>
          </a:ln>
        </p:spPr>
        <p:txBody>
          <a:bodyPr wrap="square" rtlCol="0">
            <a:spAutoFit/>
          </a:bodyPr>
          <a:lstStyle/>
          <a:p>
            <a:r>
              <a:rPr lang="pt-PT" sz="2800" b="1" dirty="0">
                <a:solidFill>
                  <a:prstClr val="black"/>
                </a:solidFill>
                <a:latin typeface="Segoe UI Light"/>
              </a:rPr>
              <a:t>SUSCETIBILIDADE SOCIOECONÓMICA</a:t>
            </a:r>
          </a:p>
        </p:txBody>
      </p:sp>
      <p:pic>
        <p:nvPicPr>
          <p:cNvPr id="4" name="Picture 3" descr="A map of a large area with green squares&#10;&#10;Description automatically generated">
            <a:extLst>
              <a:ext uri="{FF2B5EF4-FFF2-40B4-BE49-F238E27FC236}">
                <a16:creationId xmlns:a16="http://schemas.microsoft.com/office/drawing/2014/main" id="{84A88FF1-5E52-CAEE-3F92-272F9C5F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648" y="2507144"/>
            <a:ext cx="5386514" cy="4037646"/>
          </a:xfrm>
          <a:prstGeom prst="rect">
            <a:avLst/>
          </a:prstGeom>
        </p:spPr>
      </p:pic>
      <p:sp>
        <p:nvSpPr>
          <p:cNvPr id="9" name="TextBox 8">
            <a:extLst>
              <a:ext uri="{FF2B5EF4-FFF2-40B4-BE49-F238E27FC236}">
                <a16:creationId xmlns:a16="http://schemas.microsoft.com/office/drawing/2014/main" id="{5C900248-14D4-2DDC-F845-BBDF398F3C5E}"/>
              </a:ext>
            </a:extLst>
          </p:cNvPr>
          <p:cNvSpPr txBox="1"/>
          <p:nvPr/>
        </p:nvSpPr>
        <p:spPr>
          <a:xfrm>
            <a:off x="4544009" y="2480737"/>
            <a:ext cx="2200180" cy="276999"/>
          </a:xfrm>
          <a:prstGeom prst="rect">
            <a:avLst/>
          </a:prstGeom>
          <a:noFill/>
        </p:spPr>
        <p:txBody>
          <a:bodyPr wrap="square">
            <a:spAutoFit/>
          </a:bodyPr>
          <a:lstStyle/>
          <a:p>
            <a:r>
              <a:rPr lang="en-GB" sz="1200" dirty="0">
                <a:latin typeface="Segoe UI" panose="020B0502040204020203" pitchFamily="34" charset="0"/>
                <a:cs typeface="Segoe UI" panose="020B0502040204020203" pitchFamily="34" charset="0"/>
              </a:rPr>
              <a:t>Fonte: Antunes et al. (2019)</a:t>
            </a:r>
            <a:endParaRPr lang="pt-PT" sz="1200" dirty="0">
              <a:latin typeface="Segoe UI" panose="020B0502040204020203" pitchFamily="34" charset="0"/>
              <a:cs typeface="Segoe UI" panose="020B0502040204020203" pitchFamily="34" charset="0"/>
            </a:endParaRPr>
          </a:p>
        </p:txBody>
      </p:sp>
      <p:graphicFrame>
        <p:nvGraphicFramePr>
          <p:cNvPr id="10" name="Diagrama 3">
            <a:extLst>
              <a:ext uri="{FF2B5EF4-FFF2-40B4-BE49-F238E27FC236}">
                <a16:creationId xmlns:a16="http://schemas.microsoft.com/office/drawing/2014/main" id="{64509184-374B-C137-4CF0-63DFDEB7835F}"/>
              </a:ext>
            </a:extLst>
          </p:cNvPr>
          <p:cNvGraphicFramePr/>
          <p:nvPr>
            <p:extLst>
              <p:ext uri="{D42A27DB-BD31-4B8C-83A1-F6EECF244321}">
                <p14:modId xmlns:p14="http://schemas.microsoft.com/office/powerpoint/2010/main" val="1141147878"/>
              </p:ext>
            </p:extLst>
          </p:nvPr>
        </p:nvGraphicFramePr>
        <p:xfrm>
          <a:off x="123815" y="2741405"/>
          <a:ext cx="4420193" cy="37509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Chaveta à direita 14">
            <a:extLst>
              <a:ext uri="{FF2B5EF4-FFF2-40B4-BE49-F238E27FC236}">
                <a16:creationId xmlns:a16="http://schemas.microsoft.com/office/drawing/2014/main" id="{617E7F2E-86DE-3705-A6E5-0A1786373568}"/>
              </a:ext>
            </a:extLst>
          </p:cNvPr>
          <p:cNvSpPr/>
          <p:nvPr/>
        </p:nvSpPr>
        <p:spPr>
          <a:xfrm>
            <a:off x="5096225" y="3109263"/>
            <a:ext cx="595451" cy="3122200"/>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F6CFFB-3D7F-0316-8D1E-CC2D36DD8E90}"/>
                  </a:ext>
                </a:extLst>
              </p:cNvPr>
              <p:cNvSpPr txBox="1"/>
              <p:nvPr/>
            </p:nvSpPr>
            <p:spPr>
              <a:xfrm>
                <a:off x="369470" y="2250846"/>
                <a:ext cx="609884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𝑆𝑆𝐼</m:t>
                      </m:r>
                      <m:r>
                        <a:rPr lang="en-GB" sz="1600" b="0" i="1" smtClean="0">
                          <a:latin typeface="Cambria Math" panose="02040503050406030204" pitchFamily="18" charset="0"/>
                        </a:rPr>
                        <m:t>=</m:t>
                      </m:r>
                      <m:r>
                        <a:rPr lang="en-GB" sz="1600" b="0" i="1" smtClean="0">
                          <a:latin typeface="Cambria Math" panose="02040503050406030204" pitchFamily="18" charset="0"/>
                        </a:rPr>
                        <m:t>𝐷𝑃</m:t>
                      </m:r>
                      <m:r>
                        <a:rPr lang="en-GB" sz="1600" b="0" i="1" smtClean="0">
                          <a:latin typeface="Cambria Math" panose="02040503050406030204" pitchFamily="18" charset="0"/>
                        </a:rPr>
                        <m:t>∗0.405+</m:t>
                      </m:r>
                      <m:r>
                        <a:rPr lang="en-GB" sz="1600" b="0" i="1" smtClean="0">
                          <a:latin typeface="Cambria Math" panose="02040503050406030204" pitchFamily="18" charset="0"/>
                        </a:rPr>
                        <m:t>𝐼</m:t>
                      </m:r>
                      <m:r>
                        <a:rPr lang="en-GB" sz="1600" b="0" i="1" smtClean="0">
                          <a:latin typeface="Cambria Math" panose="02040503050406030204" pitchFamily="18" charset="0"/>
                        </a:rPr>
                        <m:t> ∗0.187+</m:t>
                      </m:r>
                      <m:r>
                        <a:rPr lang="en-GB" sz="1600" b="0" i="1" smtClean="0">
                          <a:latin typeface="Cambria Math" panose="02040503050406030204" pitchFamily="18" charset="0"/>
                        </a:rPr>
                        <m:t>𝑅𝑇</m:t>
                      </m:r>
                      <m:r>
                        <a:rPr lang="en-GB" sz="1600" b="0" i="1" smtClean="0">
                          <a:latin typeface="Cambria Math" panose="02040503050406030204" pitchFamily="18" charset="0"/>
                        </a:rPr>
                        <m:t>∗0.098+</m:t>
                      </m:r>
                      <m:r>
                        <a:rPr lang="en-GB" sz="1600" b="0" i="1" smtClean="0">
                          <a:latin typeface="Cambria Math" panose="02040503050406030204" pitchFamily="18" charset="0"/>
                        </a:rPr>
                        <m:t>𝐴𝐸</m:t>
                      </m:r>
                      <m:r>
                        <a:rPr lang="en-GB" sz="1600" b="0" i="1" smtClean="0">
                          <a:latin typeface="Cambria Math" panose="02040503050406030204" pitchFamily="18" charset="0"/>
                        </a:rPr>
                        <m:t>∗0.090+</m:t>
                      </m:r>
                      <m:r>
                        <a:rPr lang="en-GB" sz="1600" b="0" i="1" smtClean="0">
                          <a:latin typeface="Cambria Math" panose="02040503050406030204" pitchFamily="18" charset="0"/>
                        </a:rPr>
                        <m:t>𝑈𝑆</m:t>
                      </m:r>
                      <m:r>
                        <a:rPr lang="en-GB" sz="1600" b="0" i="1" smtClean="0">
                          <a:latin typeface="Cambria Math" panose="02040503050406030204" pitchFamily="18" charset="0"/>
                        </a:rPr>
                        <m:t>∗0.22</m:t>
                      </m:r>
                    </m:oMath>
                  </m:oMathPara>
                </a14:m>
                <a:endParaRPr lang="pt-PT" sz="1600" dirty="0"/>
              </a:p>
            </p:txBody>
          </p:sp>
        </mc:Choice>
        <mc:Fallback xmlns="">
          <p:sp>
            <p:nvSpPr>
              <p:cNvPr id="14" name="TextBox 13">
                <a:extLst>
                  <a:ext uri="{FF2B5EF4-FFF2-40B4-BE49-F238E27FC236}">
                    <a16:creationId xmlns:a16="http://schemas.microsoft.com/office/drawing/2014/main" id="{D2F6CFFB-3D7F-0316-8D1E-CC2D36DD8E90}"/>
                  </a:ext>
                </a:extLst>
              </p:cNvPr>
              <p:cNvSpPr txBox="1">
                <a:spLocks noRot="1" noChangeAspect="1" noMove="1" noResize="1" noEditPoints="1" noAdjustHandles="1" noChangeArrowheads="1" noChangeShapeType="1" noTextEdit="1"/>
              </p:cNvSpPr>
              <p:nvPr/>
            </p:nvSpPr>
            <p:spPr>
              <a:xfrm>
                <a:off x="369470" y="2250846"/>
                <a:ext cx="6098849" cy="246221"/>
              </a:xfrm>
              <a:prstGeom prst="rect">
                <a:avLst/>
              </a:prstGeom>
              <a:blipFill>
                <a:blip r:embed="rId9"/>
                <a:stretch>
                  <a:fillRect l="-400" r="-200" b="-4878"/>
                </a:stretch>
              </a:blipFill>
            </p:spPr>
            <p:txBody>
              <a:bodyPr/>
              <a:lstStyle/>
              <a:p>
                <a:r>
                  <a:rPr lang="pt-PT">
                    <a:noFill/>
                  </a:rPr>
                  <a:t> </a:t>
                </a:r>
              </a:p>
            </p:txBody>
          </p:sp>
        </mc:Fallback>
      </mc:AlternateContent>
    </p:spTree>
    <p:extLst>
      <p:ext uri="{BB962C8B-B14F-4D97-AF65-F5344CB8AC3E}">
        <p14:creationId xmlns:p14="http://schemas.microsoft.com/office/powerpoint/2010/main" val="420199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2">
            <a:extLst>
              <a:ext uri="{FF2B5EF4-FFF2-40B4-BE49-F238E27FC236}">
                <a16:creationId xmlns:a16="http://schemas.microsoft.com/office/drawing/2014/main" id="{45F63514-79E0-ECF5-6E32-E03D30140899}"/>
              </a:ext>
            </a:extLst>
          </p:cNvPr>
          <p:cNvSpPr txBox="1"/>
          <p:nvPr/>
        </p:nvSpPr>
        <p:spPr>
          <a:xfrm>
            <a:off x="5966969" y="738001"/>
            <a:ext cx="6031326" cy="646331"/>
          </a:xfrm>
          <a:prstGeom prst="rect">
            <a:avLst/>
          </a:prstGeom>
          <a:noFill/>
        </p:spPr>
        <p:txBody>
          <a:bodyPr wrap="square" rtlCol="0">
            <a:spAutoFit/>
          </a:bodyPr>
          <a:lstStyle/>
          <a:p>
            <a:pPr algn="ctr"/>
            <a:r>
              <a:rPr lang="pt-PT" sz="3600" b="1" dirty="0">
                <a:solidFill>
                  <a:prstClr val="black"/>
                </a:solidFill>
                <a:latin typeface="Segoe UI Light"/>
              </a:rPr>
              <a:t>SUMÁRIO</a:t>
            </a:r>
            <a:endParaRPr lang="pt-PT" b="1" dirty="0">
              <a:solidFill>
                <a:prstClr val="black"/>
              </a:solidFill>
              <a:latin typeface="Segoe UI Light"/>
            </a:endParaRPr>
          </a:p>
        </p:txBody>
      </p:sp>
      <p:sp>
        <p:nvSpPr>
          <p:cNvPr id="19" name="Rectangle 1">
            <a:extLst>
              <a:ext uri="{FF2B5EF4-FFF2-40B4-BE49-F238E27FC236}">
                <a16:creationId xmlns:a16="http://schemas.microsoft.com/office/drawing/2014/main" id="{570A2459-4E96-5A51-3711-6C67A56776B8}"/>
              </a:ext>
            </a:extLst>
          </p:cNvPr>
          <p:cNvSpPr>
            <a:spLocks noChangeArrowheads="1"/>
          </p:cNvSpPr>
          <p:nvPr/>
        </p:nvSpPr>
        <p:spPr bwMode="auto">
          <a:xfrm>
            <a:off x="0" y="0"/>
            <a:ext cx="12192000" cy="0"/>
          </a:xfrm>
          <a:prstGeom prst="rect">
            <a:avLst/>
          </a:prstGeom>
          <a:solidFill>
            <a:srgbClr val="EF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en-US" sz="1500" b="0" i="0" u="none" strike="noStrike" cap="none" normalizeH="0" baseline="0" dirty="0">
                <a:ln>
                  <a:noFill/>
                </a:ln>
                <a:solidFill>
                  <a:schemeClr val="tx1"/>
                </a:solidFill>
                <a:effectLst/>
                <a:latin typeface="Segoe UI Web (West European)"/>
              </a:rPr>
              <a:t>Síntese</a:t>
            </a:r>
            <a:endParaRPr kumimoji="0" lang="pt-PT" altLang="en-US" sz="800" b="0" i="0" u="none" strike="noStrike" cap="none" normalizeH="0" baseline="0" dirty="0">
              <a:ln>
                <a:noFill/>
              </a:ln>
              <a:solidFill>
                <a:schemeClr val="tx1"/>
              </a:solidFill>
              <a:effectLst/>
              <a:latin typeface="Segoe UI Web (West European)"/>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en-US" sz="1800" b="0" i="0" u="none" strike="noStrike" cap="none" normalizeH="0" baseline="0" dirty="0" err="1">
                <a:ln>
                  <a:noFill/>
                </a:ln>
                <a:solidFill>
                  <a:schemeClr val="tx1"/>
                </a:solidFill>
                <a:effectLst/>
              </a:rPr>
              <a:t>Translations</a:t>
            </a:r>
            <a:r>
              <a:rPr kumimoji="0" lang="pt-PT" altLang="en-US" sz="1800" b="0" i="0" u="none" strike="noStrike" cap="none" normalizeH="0" baseline="0">
                <a:ln>
                  <a:noFill/>
                </a:ln>
                <a:solidFill>
                  <a:schemeClr val="tx1"/>
                </a:solidFill>
                <a:effectLst/>
              </a:rPr>
              <a:t> of</a:t>
            </a:r>
            <a:r>
              <a:rPr kumimoji="0" lang="pt-PT" altLang="en-US" sz="1800" b="0" i="0" u="none" strike="noStrike" cap="none" normalizeH="0" baseline="0">
                <a:ln>
                  <a:noFill/>
                </a:ln>
                <a:solidFill>
                  <a:schemeClr val="tx1"/>
                </a:solidFill>
                <a:effectLst/>
                <a:latin typeface="Arial" panose="020B0604020202020204" pitchFamily="34" charset="0"/>
              </a:rPr>
              <a:t> </a:t>
            </a:r>
            <a:r>
              <a:rPr kumimoji="0" lang="pt-PT" altLang="en-US" sz="1800" b="1" i="0" u="none" strike="noStrike" cap="none" normalizeH="0" baseline="0">
                <a:ln>
                  <a:noFill/>
                </a:ln>
                <a:solidFill>
                  <a:schemeClr val="tx1"/>
                </a:solidFill>
                <a:effectLst/>
                <a:latin typeface="Arial" panose="020B0604020202020204" pitchFamily="34" charset="0"/>
              </a:rPr>
              <a:t>Síntese</a:t>
            </a:r>
            <a:endParaRPr kumimoji="0" lang="pt-PT"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pt-PT" altLang="en-US" sz="1200" b="0" i="0" u="none" strike="noStrike" cap="none" normalizeH="0" baseline="0">
                <a:ln>
                  <a:noFill/>
                </a:ln>
                <a:solidFill>
                  <a:srgbClr val="000000"/>
                </a:solidFill>
                <a:effectLst/>
                <a:latin typeface="Segoe UI Web (West European)"/>
              </a:rPr>
            </a:br>
            <a:endParaRPr kumimoji="0" lang="pt-PT"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4" name="Diagram 23">
            <a:extLst>
              <a:ext uri="{FF2B5EF4-FFF2-40B4-BE49-F238E27FC236}">
                <a16:creationId xmlns:a16="http://schemas.microsoft.com/office/drawing/2014/main" id="{8A94D39F-626A-D5DB-9684-379EA96C0FCC}"/>
              </a:ext>
            </a:extLst>
          </p:cNvPr>
          <p:cNvGraphicFramePr/>
          <p:nvPr>
            <p:extLst>
              <p:ext uri="{D42A27DB-BD31-4B8C-83A1-F6EECF244321}">
                <p14:modId xmlns:p14="http://schemas.microsoft.com/office/powerpoint/2010/main" val="1309398356"/>
              </p:ext>
            </p:extLst>
          </p:nvPr>
        </p:nvGraphicFramePr>
        <p:xfrm>
          <a:off x="503571" y="1584356"/>
          <a:ext cx="5288384" cy="4797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 name="Diagram 24">
            <a:extLst>
              <a:ext uri="{FF2B5EF4-FFF2-40B4-BE49-F238E27FC236}">
                <a16:creationId xmlns:a16="http://schemas.microsoft.com/office/drawing/2014/main" id="{19DC644F-F601-2918-E529-53E23258825B}"/>
              </a:ext>
            </a:extLst>
          </p:cNvPr>
          <p:cNvGraphicFramePr/>
          <p:nvPr>
            <p:extLst>
              <p:ext uri="{D42A27DB-BD31-4B8C-83A1-F6EECF244321}">
                <p14:modId xmlns:p14="http://schemas.microsoft.com/office/powerpoint/2010/main" val="1908997684"/>
              </p:ext>
            </p:extLst>
          </p:nvPr>
        </p:nvGraphicFramePr>
        <p:xfrm>
          <a:off x="6401536" y="2394443"/>
          <a:ext cx="5288383" cy="31773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24137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BA55A95-3445-8EA5-FD46-4D9A1033302A}"/>
              </a:ext>
            </a:extLst>
          </p:cNvPr>
          <p:cNvSpPr txBox="1"/>
          <p:nvPr/>
        </p:nvSpPr>
        <p:spPr>
          <a:xfrm>
            <a:off x="427838" y="1147914"/>
            <a:ext cx="4252804" cy="954107"/>
          </a:xfrm>
          <a:prstGeom prst="rect">
            <a:avLst/>
          </a:prstGeom>
          <a:noFill/>
          <a:ln>
            <a:noFill/>
          </a:ln>
        </p:spPr>
        <p:txBody>
          <a:bodyPr wrap="square" rtlCol="0">
            <a:spAutoFit/>
          </a:bodyPr>
          <a:lstStyle/>
          <a:p>
            <a:r>
              <a:rPr lang="pt-PT" sz="2800" b="1" dirty="0">
                <a:solidFill>
                  <a:prstClr val="black"/>
                </a:solidFill>
                <a:latin typeface="Segoe UI Light"/>
              </a:rPr>
              <a:t>DANO SOCIOECONÓMICO</a:t>
            </a:r>
          </a:p>
        </p:txBody>
      </p:sp>
      <p:pic>
        <p:nvPicPr>
          <p:cNvPr id="8" name="Picture 7">
            <a:extLst>
              <a:ext uri="{FF2B5EF4-FFF2-40B4-BE49-F238E27FC236}">
                <a16:creationId xmlns:a16="http://schemas.microsoft.com/office/drawing/2014/main" id="{53337721-72C9-6052-3F6F-CDABECC05417}"/>
              </a:ext>
            </a:extLst>
          </p:cNvPr>
          <p:cNvPicPr>
            <a:picLocks noChangeAspect="1"/>
          </p:cNvPicPr>
          <p:nvPr/>
        </p:nvPicPr>
        <p:blipFill>
          <a:blip r:embed="rId3"/>
          <a:stretch>
            <a:fillRect/>
          </a:stretch>
        </p:blipFill>
        <p:spPr>
          <a:xfrm>
            <a:off x="7375719" y="2883718"/>
            <a:ext cx="4584096" cy="3418022"/>
          </a:xfrm>
          <a:prstGeom prst="rect">
            <a:avLst/>
          </a:prstGeom>
        </p:spPr>
      </p:pic>
      <p:pic>
        <p:nvPicPr>
          <p:cNvPr id="14" name="Picture 13">
            <a:extLst>
              <a:ext uri="{FF2B5EF4-FFF2-40B4-BE49-F238E27FC236}">
                <a16:creationId xmlns:a16="http://schemas.microsoft.com/office/drawing/2014/main" id="{7D98A585-7EE9-5CE7-0CBC-8F35F9DDF709}"/>
              </a:ext>
            </a:extLst>
          </p:cNvPr>
          <p:cNvPicPr>
            <a:picLocks noChangeAspect="1"/>
          </p:cNvPicPr>
          <p:nvPr/>
        </p:nvPicPr>
        <p:blipFill>
          <a:blip r:embed="rId4"/>
          <a:stretch>
            <a:fillRect/>
          </a:stretch>
        </p:blipFill>
        <p:spPr>
          <a:xfrm>
            <a:off x="3454538" y="2634197"/>
            <a:ext cx="3205599" cy="2383762"/>
          </a:xfrm>
          <a:prstGeom prst="rect">
            <a:avLst/>
          </a:prstGeom>
        </p:spPr>
      </p:pic>
      <p:pic>
        <p:nvPicPr>
          <p:cNvPr id="15" name="Picture 14" descr="A screenshot of a map&#10;&#10;Description automatically generated">
            <a:extLst>
              <a:ext uri="{FF2B5EF4-FFF2-40B4-BE49-F238E27FC236}">
                <a16:creationId xmlns:a16="http://schemas.microsoft.com/office/drawing/2014/main" id="{B8EB5388-EFA9-8D86-5EDD-C0437B0AE316}"/>
              </a:ext>
            </a:extLst>
          </p:cNvPr>
          <p:cNvPicPr>
            <a:picLocks noChangeAspect="1"/>
          </p:cNvPicPr>
          <p:nvPr/>
        </p:nvPicPr>
        <p:blipFill>
          <a:blip r:embed="rId5">
            <a:extLst>
              <a:ext uri="{28A0092B-C50C-407E-A947-70E740481C1C}">
                <a14:useLocalDpi xmlns:a14="http://schemas.microsoft.com/office/drawing/2010/main" val="0"/>
              </a:ext>
            </a:extLst>
          </a:blip>
          <a:srcRect b="56934"/>
          <a:stretch/>
        </p:blipFill>
        <p:spPr>
          <a:xfrm>
            <a:off x="3460145" y="5056614"/>
            <a:ext cx="3194383" cy="1321826"/>
          </a:xfrm>
          <a:prstGeom prst="rect">
            <a:avLst/>
          </a:prstGeom>
        </p:spPr>
      </p:pic>
      <p:sp>
        <p:nvSpPr>
          <p:cNvPr id="16" name="Chaveta à direita 14">
            <a:extLst>
              <a:ext uri="{FF2B5EF4-FFF2-40B4-BE49-F238E27FC236}">
                <a16:creationId xmlns:a16="http://schemas.microsoft.com/office/drawing/2014/main" id="{8C551C6B-EA9B-543C-1DCA-8AA3AA003076}"/>
              </a:ext>
            </a:extLst>
          </p:cNvPr>
          <p:cNvSpPr/>
          <p:nvPr/>
        </p:nvSpPr>
        <p:spPr>
          <a:xfrm>
            <a:off x="6756967" y="2996660"/>
            <a:ext cx="595451" cy="3122200"/>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dirty="0"/>
          </a:p>
        </p:txBody>
      </p:sp>
      <p:graphicFrame>
        <p:nvGraphicFramePr>
          <p:cNvPr id="18" name="Diagrama 3">
            <a:extLst>
              <a:ext uri="{FF2B5EF4-FFF2-40B4-BE49-F238E27FC236}">
                <a16:creationId xmlns:a16="http://schemas.microsoft.com/office/drawing/2014/main" id="{3FF5A746-7B72-BB56-92E7-8B48CD8F5995}"/>
              </a:ext>
            </a:extLst>
          </p:cNvPr>
          <p:cNvGraphicFramePr/>
          <p:nvPr>
            <p:extLst>
              <p:ext uri="{D42A27DB-BD31-4B8C-83A1-F6EECF244321}">
                <p14:modId xmlns:p14="http://schemas.microsoft.com/office/powerpoint/2010/main" val="1370232966"/>
              </p:ext>
            </p:extLst>
          </p:nvPr>
        </p:nvGraphicFramePr>
        <p:xfrm>
          <a:off x="-325593" y="2883718"/>
          <a:ext cx="4252804" cy="18847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1995501-016C-74E9-2538-5F731AD159CE}"/>
                  </a:ext>
                </a:extLst>
              </p:cNvPr>
              <p:cNvSpPr txBox="1"/>
              <p:nvPr/>
            </p:nvSpPr>
            <p:spPr>
              <a:xfrm>
                <a:off x="501703" y="2548507"/>
                <a:ext cx="2598212" cy="2965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𝐷𝑀</m:t>
                      </m:r>
                      <m:r>
                        <a:rPr lang="en-GB" b="0" i="1" smtClean="0">
                          <a:latin typeface="Cambria Math" panose="02040503050406030204" pitchFamily="18" charset="0"/>
                        </a:rPr>
                        <m:t>=</m:t>
                      </m:r>
                      <m:r>
                        <a:rPr lang="en-GB" b="0" i="1" smtClean="0">
                          <a:latin typeface="Cambria Math" panose="02040503050406030204" pitchFamily="18" charset="0"/>
                        </a:rPr>
                        <m:t>𝐵</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𝐴</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𝐿</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𝑄</m:t>
                          </m:r>
                        </m:sub>
                      </m:sSub>
                    </m:oMath>
                  </m:oMathPara>
                </a14:m>
                <a:endParaRPr lang="pt-PT" dirty="0"/>
              </a:p>
            </p:txBody>
          </p:sp>
        </mc:Choice>
        <mc:Fallback xmlns="">
          <p:sp>
            <p:nvSpPr>
              <p:cNvPr id="3" name="TextBox 2">
                <a:extLst>
                  <a:ext uri="{FF2B5EF4-FFF2-40B4-BE49-F238E27FC236}">
                    <a16:creationId xmlns:a16="http://schemas.microsoft.com/office/drawing/2014/main" id="{11995501-016C-74E9-2538-5F731AD159CE}"/>
                  </a:ext>
                </a:extLst>
              </p:cNvPr>
              <p:cNvSpPr txBox="1">
                <a:spLocks noRot="1" noChangeAspect="1" noMove="1" noResize="1" noEditPoints="1" noAdjustHandles="1" noChangeArrowheads="1" noChangeShapeType="1" noTextEdit="1"/>
              </p:cNvSpPr>
              <p:nvPr/>
            </p:nvSpPr>
            <p:spPr>
              <a:xfrm>
                <a:off x="501703" y="2548507"/>
                <a:ext cx="2598212" cy="296556"/>
              </a:xfrm>
              <a:prstGeom prst="rect">
                <a:avLst/>
              </a:prstGeom>
              <a:blipFill>
                <a:blip r:embed="rId11"/>
                <a:stretch>
                  <a:fillRect l="-1639" r="-937" b="-24490"/>
                </a:stretch>
              </a:blipFill>
            </p:spPr>
            <p:txBody>
              <a:bodyPr/>
              <a:lstStyle/>
              <a:p>
                <a:r>
                  <a:rPr lang="pt-PT">
                    <a:noFill/>
                  </a:rPr>
                  <a:t> </a:t>
                </a:r>
              </a:p>
            </p:txBody>
          </p:sp>
        </mc:Fallback>
      </mc:AlternateContent>
      <p:sp>
        <p:nvSpPr>
          <p:cNvPr id="4" name="TextBox 3">
            <a:extLst>
              <a:ext uri="{FF2B5EF4-FFF2-40B4-BE49-F238E27FC236}">
                <a16:creationId xmlns:a16="http://schemas.microsoft.com/office/drawing/2014/main" id="{8518B55F-410F-3967-1EAC-2756D7D92841}"/>
              </a:ext>
            </a:extLst>
          </p:cNvPr>
          <p:cNvSpPr txBox="1"/>
          <p:nvPr/>
        </p:nvSpPr>
        <p:spPr>
          <a:xfrm>
            <a:off x="1395408" y="4764893"/>
            <a:ext cx="2200180" cy="276999"/>
          </a:xfrm>
          <a:prstGeom prst="rect">
            <a:avLst/>
          </a:prstGeom>
          <a:noFill/>
        </p:spPr>
        <p:txBody>
          <a:bodyPr wrap="square">
            <a:spAutoFit/>
          </a:bodyPr>
          <a:lstStyle/>
          <a:p>
            <a:r>
              <a:rPr lang="en-GB" sz="1200" dirty="0">
                <a:latin typeface="Segoe UI" panose="020B0502040204020203" pitchFamily="34" charset="0"/>
                <a:cs typeface="Segoe UI" panose="020B0502040204020203" pitchFamily="34" charset="0"/>
              </a:rPr>
              <a:t>Fonte: Antunes et al. (2019)</a:t>
            </a:r>
            <a:endParaRPr lang="pt-PT" sz="1200"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05FADE-DE47-269A-E08E-752F7D04ADFB}"/>
                  </a:ext>
                </a:extLst>
              </p:cNvPr>
              <p:cNvSpPr txBox="1"/>
              <p:nvPr/>
            </p:nvSpPr>
            <p:spPr>
              <a:xfrm>
                <a:off x="7631878" y="2276859"/>
                <a:ext cx="405841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𝐷𝑃</m:t>
                      </m:r>
                      <m:r>
                        <a:rPr lang="en-GB" b="0" i="1" smtClean="0">
                          <a:latin typeface="Cambria Math" panose="02040503050406030204" pitchFamily="18" charset="0"/>
                        </a:rPr>
                        <m:t>=</m:t>
                      </m:r>
                      <m:r>
                        <a:rPr lang="en-GB" b="0" i="1" smtClean="0">
                          <a:latin typeface="Cambria Math" panose="02040503050406030204" pitchFamily="18" charset="0"/>
                        </a:rPr>
                        <m:t>𝐷𝑀</m:t>
                      </m:r>
                      <m:r>
                        <a:rPr lang="en-GB" b="0" i="1" smtClean="0">
                          <a:latin typeface="Cambria Math" panose="02040503050406030204" pitchFamily="18" charset="0"/>
                        </a:rPr>
                        <m:t> ∗</m:t>
                      </m:r>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b="0" i="1" smtClean="0">
                                  <a:latin typeface="Cambria Math" panose="02040503050406030204" pitchFamily="18" charset="0"/>
                                </a:rPr>
                                <m:t>5</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3</m:t>
                                  </m:r>
                                </m:sub>
                              </m:sSub>
                            </m:num>
                            <m:den>
                              <m:r>
                                <a:rPr lang="en-GB" b="0" i="1" smtClean="0">
                                  <a:latin typeface="Cambria Math" panose="02040503050406030204" pitchFamily="18" charset="0"/>
                                </a:rPr>
                                <m:t>3</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4</m:t>
                                  </m:r>
                                </m:sub>
                              </m:sSub>
                            </m:num>
                            <m:den>
                              <m:r>
                                <a:rPr lang="en-GB" b="0" i="1" smtClean="0">
                                  <a:latin typeface="Cambria Math" panose="02040503050406030204" pitchFamily="18" charset="0"/>
                                </a:rPr>
                                <m:t>2</m:t>
                              </m:r>
                            </m:den>
                          </m:f>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5</m:t>
                          </m:r>
                        </m:e>
                      </m:d>
                    </m:oMath>
                  </m:oMathPara>
                </a14:m>
                <a:endParaRPr lang="pt-PT" dirty="0"/>
              </a:p>
            </p:txBody>
          </p:sp>
        </mc:Choice>
        <mc:Fallback xmlns="">
          <p:sp>
            <p:nvSpPr>
              <p:cNvPr id="5" name="TextBox 4">
                <a:extLst>
                  <a:ext uri="{FF2B5EF4-FFF2-40B4-BE49-F238E27FC236}">
                    <a16:creationId xmlns:a16="http://schemas.microsoft.com/office/drawing/2014/main" id="{8405FADE-DE47-269A-E08E-752F7D04ADFB}"/>
                  </a:ext>
                </a:extLst>
              </p:cNvPr>
              <p:cNvSpPr txBox="1">
                <a:spLocks noRot="1" noChangeAspect="1" noMove="1" noResize="1" noEditPoints="1" noAdjustHandles="1" noChangeArrowheads="1" noChangeShapeType="1" noTextEdit="1"/>
              </p:cNvSpPr>
              <p:nvPr/>
            </p:nvSpPr>
            <p:spPr>
              <a:xfrm>
                <a:off x="7631878" y="2276859"/>
                <a:ext cx="4058419" cy="622350"/>
              </a:xfrm>
              <a:prstGeom prst="rect">
                <a:avLst/>
              </a:prstGeom>
              <a:blipFill>
                <a:blip r:embed="rId12"/>
                <a:stretch>
                  <a:fillRect/>
                </a:stretch>
              </a:blipFill>
            </p:spPr>
            <p:txBody>
              <a:bodyPr/>
              <a:lstStyle/>
              <a:p>
                <a:r>
                  <a:rPr lang="pt-PT">
                    <a:noFill/>
                  </a:rPr>
                  <a:t> </a:t>
                </a:r>
              </a:p>
            </p:txBody>
          </p:sp>
        </mc:Fallback>
      </mc:AlternateContent>
    </p:spTree>
    <p:extLst>
      <p:ext uri="{BB962C8B-B14F-4D97-AF65-F5344CB8AC3E}">
        <p14:creationId xmlns:p14="http://schemas.microsoft.com/office/powerpoint/2010/main" val="114726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BA55A95-3445-8EA5-FD46-4D9A1033302A}"/>
              </a:ext>
            </a:extLst>
          </p:cNvPr>
          <p:cNvSpPr txBox="1"/>
          <p:nvPr/>
        </p:nvSpPr>
        <p:spPr>
          <a:xfrm>
            <a:off x="427838" y="1157439"/>
            <a:ext cx="4252804" cy="954107"/>
          </a:xfrm>
          <a:prstGeom prst="rect">
            <a:avLst/>
          </a:prstGeom>
          <a:noFill/>
          <a:ln>
            <a:noFill/>
          </a:ln>
        </p:spPr>
        <p:txBody>
          <a:bodyPr wrap="square" rtlCol="0">
            <a:spAutoFit/>
          </a:bodyPr>
          <a:lstStyle/>
          <a:p>
            <a:r>
              <a:rPr lang="pt-PT" sz="2800" b="1" dirty="0">
                <a:solidFill>
                  <a:prstClr val="black"/>
                </a:solidFill>
                <a:latin typeface="Segoe UI Light"/>
              </a:rPr>
              <a:t>VULNERABILIDADE SOCIOECONÓMICA</a:t>
            </a:r>
          </a:p>
        </p:txBody>
      </p:sp>
      <p:pic>
        <p:nvPicPr>
          <p:cNvPr id="4" name="Picture 3" descr="A map of a land with different colored areas&#10;&#10;Description automatically generated with medium confidence">
            <a:extLst>
              <a:ext uri="{FF2B5EF4-FFF2-40B4-BE49-F238E27FC236}">
                <a16:creationId xmlns:a16="http://schemas.microsoft.com/office/drawing/2014/main" id="{3A10E5D9-4539-B8C2-14D7-B72E8C2B9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003" y="1965849"/>
            <a:ext cx="6096000" cy="4551303"/>
          </a:xfrm>
          <a:prstGeom prst="rect">
            <a:avLst/>
          </a:prstGeom>
        </p:spPr>
      </p:pic>
      <p:pic>
        <p:nvPicPr>
          <p:cNvPr id="5" name="Picture 4" descr="A map of a large area with green squares&#10;&#10;Description automatically generated">
            <a:extLst>
              <a:ext uri="{FF2B5EF4-FFF2-40B4-BE49-F238E27FC236}">
                <a16:creationId xmlns:a16="http://schemas.microsoft.com/office/drawing/2014/main" id="{1B957D1B-3021-4DA2-EFE7-22AF29600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68" y="2094118"/>
            <a:ext cx="2982244" cy="2235444"/>
          </a:xfrm>
          <a:prstGeom prst="rect">
            <a:avLst/>
          </a:prstGeom>
        </p:spPr>
      </p:pic>
      <p:pic>
        <p:nvPicPr>
          <p:cNvPr id="6" name="Picture 5">
            <a:extLst>
              <a:ext uri="{FF2B5EF4-FFF2-40B4-BE49-F238E27FC236}">
                <a16:creationId xmlns:a16="http://schemas.microsoft.com/office/drawing/2014/main" id="{E0A9C592-8F11-D69F-F3A9-45C577692E11}"/>
              </a:ext>
            </a:extLst>
          </p:cNvPr>
          <p:cNvPicPr>
            <a:picLocks noChangeAspect="1"/>
          </p:cNvPicPr>
          <p:nvPr/>
        </p:nvPicPr>
        <p:blipFill>
          <a:blip r:embed="rId5"/>
          <a:srcRect/>
          <a:stretch/>
        </p:blipFill>
        <p:spPr>
          <a:xfrm>
            <a:off x="539168" y="4329562"/>
            <a:ext cx="2982244" cy="2223638"/>
          </a:xfrm>
          <a:prstGeom prst="rect">
            <a:avLst/>
          </a:prstGeom>
        </p:spPr>
      </p:pic>
      <p:sp>
        <p:nvSpPr>
          <p:cNvPr id="7" name="Chaveta à direita 14">
            <a:extLst>
              <a:ext uri="{FF2B5EF4-FFF2-40B4-BE49-F238E27FC236}">
                <a16:creationId xmlns:a16="http://schemas.microsoft.com/office/drawing/2014/main" id="{5C6B2787-CF67-2AEF-294C-77E701969000}"/>
              </a:ext>
            </a:extLst>
          </p:cNvPr>
          <p:cNvSpPr/>
          <p:nvPr/>
        </p:nvSpPr>
        <p:spPr>
          <a:xfrm>
            <a:off x="4076646" y="2859048"/>
            <a:ext cx="595451" cy="3122200"/>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840F155-0403-C9F8-41DC-8E935C436C17}"/>
                  </a:ext>
                </a:extLst>
              </p:cNvPr>
              <p:cNvSpPr txBox="1"/>
              <p:nvPr/>
            </p:nvSpPr>
            <p:spPr>
              <a:xfrm>
                <a:off x="6936692" y="1634492"/>
                <a:ext cx="2740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𝑆𝑉𝐼</m:t>
                      </m:r>
                      <m:r>
                        <a:rPr lang="en-GB" b="0" i="1" smtClean="0">
                          <a:latin typeface="Cambria Math" panose="02040503050406030204" pitchFamily="18" charset="0"/>
                        </a:rPr>
                        <m:t>=</m:t>
                      </m:r>
                      <m:r>
                        <a:rPr lang="en-GB" b="0" i="1" smtClean="0">
                          <a:latin typeface="Cambria Math" panose="02040503050406030204" pitchFamily="18" charset="0"/>
                        </a:rPr>
                        <m:t>𝑆𝐷𝐼</m:t>
                      </m:r>
                      <m:r>
                        <a:rPr lang="en-GB" b="0" i="1" smtClean="0">
                          <a:latin typeface="Cambria Math" panose="02040503050406030204" pitchFamily="18" charset="0"/>
                        </a:rPr>
                        <m:t>∗0.6+</m:t>
                      </m:r>
                      <m:r>
                        <a:rPr lang="en-GB" b="0" i="1" smtClean="0">
                          <a:latin typeface="Cambria Math" panose="02040503050406030204" pitchFamily="18" charset="0"/>
                        </a:rPr>
                        <m:t>𝑆𝑆𝐼</m:t>
                      </m:r>
                      <m:r>
                        <a:rPr lang="en-GB" b="0" i="1" smtClean="0">
                          <a:latin typeface="Cambria Math" panose="02040503050406030204" pitchFamily="18" charset="0"/>
                        </a:rPr>
                        <m:t>∗0.4</m:t>
                      </m:r>
                    </m:oMath>
                  </m:oMathPara>
                </a14:m>
                <a:endParaRPr lang="pt-PT" dirty="0"/>
              </a:p>
            </p:txBody>
          </p:sp>
        </mc:Choice>
        <mc:Fallback xmlns="">
          <p:sp>
            <p:nvSpPr>
              <p:cNvPr id="8" name="TextBox 7">
                <a:extLst>
                  <a:ext uri="{FF2B5EF4-FFF2-40B4-BE49-F238E27FC236}">
                    <a16:creationId xmlns:a16="http://schemas.microsoft.com/office/drawing/2014/main" id="{A840F155-0403-C9F8-41DC-8E935C436C17}"/>
                  </a:ext>
                </a:extLst>
              </p:cNvPr>
              <p:cNvSpPr txBox="1">
                <a:spLocks noRot="1" noChangeAspect="1" noMove="1" noResize="1" noEditPoints="1" noAdjustHandles="1" noChangeArrowheads="1" noChangeShapeType="1" noTextEdit="1"/>
              </p:cNvSpPr>
              <p:nvPr/>
            </p:nvSpPr>
            <p:spPr>
              <a:xfrm>
                <a:off x="6936692" y="1634492"/>
                <a:ext cx="2740622" cy="276999"/>
              </a:xfrm>
              <a:prstGeom prst="rect">
                <a:avLst/>
              </a:prstGeom>
              <a:blipFill>
                <a:blip r:embed="rId6"/>
                <a:stretch>
                  <a:fillRect l="-1782" r="-1782" b="-6522"/>
                </a:stretch>
              </a:blipFill>
            </p:spPr>
            <p:txBody>
              <a:bodyPr/>
              <a:lstStyle/>
              <a:p>
                <a:r>
                  <a:rPr lang="pt-PT">
                    <a:noFill/>
                  </a:rPr>
                  <a:t> </a:t>
                </a:r>
              </a:p>
            </p:txBody>
          </p:sp>
        </mc:Fallback>
      </mc:AlternateContent>
    </p:spTree>
    <p:extLst>
      <p:ext uri="{BB962C8B-B14F-4D97-AF65-F5344CB8AC3E}">
        <p14:creationId xmlns:p14="http://schemas.microsoft.com/office/powerpoint/2010/main" val="163152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sea&#10;&#10;Description automatically generated with medium confidence">
            <a:extLst>
              <a:ext uri="{FF2B5EF4-FFF2-40B4-BE49-F238E27FC236}">
                <a16:creationId xmlns:a16="http://schemas.microsoft.com/office/drawing/2014/main" id="{038D565D-76C8-6F15-D2FD-87C5C9368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975" y="1976437"/>
            <a:ext cx="5896760" cy="4420119"/>
          </a:xfrm>
          <a:prstGeom prst="rect">
            <a:avLst/>
          </a:prstGeom>
        </p:spPr>
      </p:pic>
      <p:sp>
        <p:nvSpPr>
          <p:cNvPr id="2" name="CaixaDeTexto 1">
            <a:extLst>
              <a:ext uri="{FF2B5EF4-FFF2-40B4-BE49-F238E27FC236}">
                <a16:creationId xmlns:a16="http://schemas.microsoft.com/office/drawing/2014/main" id="{F84E3308-ED0C-8D8D-D099-DDC4A0B55A77}"/>
              </a:ext>
            </a:extLst>
          </p:cNvPr>
          <p:cNvSpPr txBox="1"/>
          <p:nvPr/>
        </p:nvSpPr>
        <p:spPr>
          <a:xfrm>
            <a:off x="427838" y="1157439"/>
            <a:ext cx="4252804" cy="954107"/>
          </a:xfrm>
          <a:prstGeom prst="rect">
            <a:avLst/>
          </a:prstGeom>
          <a:noFill/>
          <a:ln>
            <a:noFill/>
          </a:ln>
        </p:spPr>
        <p:txBody>
          <a:bodyPr wrap="square" rtlCol="0">
            <a:spAutoFit/>
          </a:bodyPr>
          <a:lstStyle/>
          <a:p>
            <a:r>
              <a:rPr lang="pt-PT" sz="2800" b="1" dirty="0">
                <a:solidFill>
                  <a:prstClr val="black"/>
                </a:solidFill>
                <a:latin typeface="Segoe UI Light"/>
              </a:rPr>
              <a:t>SUSCETIBILIDADE AMBIENTAL</a:t>
            </a:r>
          </a:p>
        </p:txBody>
      </p:sp>
      <p:pic>
        <p:nvPicPr>
          <p:cNvPr id="7" name="Picture 6" descr="A map of the ocean&#10;&#10;Description automatically generated with medium confidence">
            <a:extLst>
              <a:ext uri="{FF2B5EF4-FFF2-40B4-BE49-F238E27FC236}">
                <a16:creationId xmlns:a16="http://schemas.microsoft.com/office/drawing/2014/main" id="{7869CF18-DAB5-2865-C23D-9F7ABB77E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38" y="3724276"/>
            <a:ext cx="3801260" cy="2849365"/>
          </a:xfrm>
          <a:prstGeom prst="rect">
            <a:avLst/>
          </a:prstGeom>
        </p:spPr>
      </p:pic>
      <p:graphicFrame>
        <p:nvGraphicFramePr>
          <p:cNvPr id="4" name="Table 3">
            <a:extLst>
              <a:ext uri="{FF2B5EF4-FFF2-40B4-BE49-F238E27FC236}">
                <a16:creationId xmlns:a16="http://schemas.microsoft.com/office/drawing/2014/main" id="{70180AD0-F310-38F0-1EFF-E98A177B11A5}"/>
              </a:ext>
            </a:extLst>
          </p:cNvPr>
          <p:cNvGraphicFramePr>
            <a:graphicFrameLocks noGrp="1"/>
          </p:cNvGraphicFramePr>
          <p:nvPr>
            <p:extLst>
              <p:ext uri="{D42A27DB-BD31-4B8C-83A1-F6EECF244321}">
                <p14:modId xmlns:p14="http://schemas.microsoft.com/office/powerpoint/2010/main" val="2458177620"/>
              </p:ext>
            </p:extLst>
          </p:nvPr>
        </p:nvGraphicFramePr>
        <p:xfrm>
          <a:off x="694540" y="2204886"/>
          <a:ext cx="3801260" cy="1424140"/>
        </p:xfrm>
        <a:graphic>
          <a:graphicData uri="http://schemas.openxmlformats.org/drawingml/2006/table">
            <a:tbl>
              <a:tblPr firstRow="1" bandRow="1">
                <a:tableStyleId>{D27102A9-8310-4765-A935-A1911B00CA55}</a:tableStyleId>
              </a:tblPr>
              <a:tblGrid>
                <a:gridCol w="1294354">
                  <a:extLst>
                    <a:ext uri="{9D8B030D-6E8A-4147-A177-3AD203B41FA5}">
                      <a16:colId xmlns:a16="http://schemas.microsoft.com/office/drawing/2014/main" val="1180870661"/>
                    </a:ext>
                  </a:extLst>
                </a:gridCol>
                <a:gridCol w="1294354">
                  <a:extLst>
                    <a:ext uri="{9D8B030D-6E8A-4147-A177-3AD203B41FA5}">
                      <a16:colId xmlns:a16="http://schemas.microsoft.com/office/drawing/2014/main" val="1493554625"/>
                    </a:ext>
                  </a:extLst>
                </a:gridCol>
                <a:gridCol w="1212552">
                  <a:extLst>
                    <a:ext uri="{9D8B030D-6E8A-4147-A177-3AD203B41FA5}">
                      <a16:colId xmlns:a16="http://schemas.microsoft.com/office/drawing/2014/main" val="1986361358"/>
                    </a:ext>
                  </a:extLst>
                </a:gridCol>
              </a:tblGrid>
              <a:tr h="284828">
                <a:tc>
                  <a:txBody>
                    <a:bodyPr/>
                    <a:lstStyle/>
                    <a:p>
                      <a:pPr algn="ctr"/>
                      <a:r>
                        <a:rPr lang="pt-PT" sz="1200" dirty="0">
                          <a:latin typeface="Segoe UI" panose="020B0502040204020203" pitchFamily="34" charset="0"/>
                          <a:cs typeface="Segoe UI" panose="020B0502040204020203" pitchFamily="34" charset="0"/>
                        </a:rPr>
                        <a:t>Ecossistema</a:t>
                      </a:r>
                    </a:p>
                  </a:txBody>
                  <a:tcPr/>
                </a:tc>
                <a:tc>
                  <a:txBody>
                    <a:bodyPr/>
                    <a:lstStyle/>
                    <a:p>
                      <a:pPr algn="ctr"/>
                      <a:r>
                        <a:rPr lang="pt-PT" sz="1200" dirty="0">
                          <a:latin typeface="Segoe UI" panose="020B0502040204020203" pitchFamily="34" charset="0"/>
                          <a:cs typeface="Segoe UI" panose="020B0502040204020203" pitchFamily="34" charset="0"/>
                        </a:rPr>
                        <a:t>H min (m)</a:t>
                      </a:r>
                    </a:p>
                  </a:txBody>
                  <a:tcPr/>
                </a:tc>
                <a:tc>
                  <a:txBody>
                    <a:bodyPr/>
                    <a:lstStyle/>
                    <a:p>
                      <a:pPr algn="ctr"/>
                      <a:r>
                        <a:rPr lang="pt-PT" sz="1200" dirty="0">
                          <a:latin typeface="Segoe UI" panose="020B0502040204020203" pitchFamily="34" charset="0"/>
                          <a:cs typeface="Segoe UI" panose="020B0502040204020203" pitchFamily="34" charset="0"/>
                        </a:rPr>
                        <a:t>H max (m)</a:t>
                      </a:r>
                    </a:p>
                  </a:txBody>
                  <a:tcPr/>
                </a:tc>
                <a:extLst>
                  <a:ext uri="{0D108BD9-81ED-4DB2-BD59-A6C34878D82A}">
                    <a16:rowId xmlns:a16="http://schemas.microsoft.com/office/drawing/2014/main" val="1635478825"/>
                  </a:ext>
                </a:extLst>
              </a:tr>
              <a:tr h="284828">
                <a:tc>
                  <a:txBody>
                    <a:bodyPr/>
                    <a:lstStyle/>
                    <a:p>
                      <a:pPr algn="ctr"/>
                      <a:r>
                        <a:rPr lang="pt-PT" sz="1200" dirty="0">
                          <a:latin typeface="Segoe UI" panose="020B0502040204020203" pitchFamily="34" charset="0"/>
                          <a:cs typeface="Segoe UI" panose="020B0502040204020203" pitchFamily="34" charset="0"/>
                        </a:rPr>
                        <a:t>Submerso</a:t>
                      </a:r>
                    </a:p>
                  </a:txBody>
                  <a:tcPr/>
                </a:tc>
                <a:tc>
                  <a:txBody>
                    <a:bodyPr/>
                    <a:lstStyle/>
                    <a:p>
                      <a:pPr algn="ctr"/>
                      <a:endParaRPr lang="pt-PT" sz="1200" dirty="0">
                        <a:latin typeface="Segoe UI" panose="020B0502040204020203" pitchFamily="34" charset="0"/>
                        <a:cs typeface="Segoe UI" panose="020B0502040204020203" pitchFamily="34" charset="0"/>
                      </a:endParaRPr>
                    </a:p>
                  </a:txBody>
                  <a:tcPr/>
                </a:tc>
                <a:tc>
                  <a:txBody>
                    <a:bodyPr/>
                    <a:lstStyle/>
                    <a:p>
                      <a:pPr algn="ctr"/>
                      <a:r>
                        <a:rPr lang="pt-PT" sz="1200" dirty="0">
                          <a:latin typeface="Segoe UI" panose="020B0502040204020203" pitchFamily="34" charset="0"/>
                          <a:cs typeface="Segoe UI" panose="020B0502040204020203" pitchFamily="34" charset="0"/>
                        </a:rPr>
                        <a:t>-1.76</a:t>
                      </a:r>
                    </a:p>
                  </a:txBody>
                  <a:tcPr/>
                </a:tc>
                <a:extLst>
                  <a:ext uri="{0D108BD9-81ED-4DB2-BD59-A6C34878D82A}">
                    <a16:rowId xmlns:a16="http://schemas.microsoft.com/office/drawing/2014/main" val="2314909850"/>
                  </a:ext>
                </a:extLst>
              </a:tr>
              <a:tr h="284828">
                <a:tc>
                  <a:txBody>
                    <a:bodyPr/>
                    <a:lstStyle/>
                    <a:p>
                      <a:pPr algn="ctr"/>
                      <a:r>
                        <a:rPr lang="pt-PT" sz="1200" dirty="0">
                          <a:latin typeface="Segoe UI" panose="020B0502040204020203" pitchFamily="34" charset="0"/>
                          <a:cs typeface="Segoe UI" panose="020B0502040204020203" pitchFamily="34" charset="0"/>
                        </a:rPr>
                        <a:t>Raso de Maré</a:t>
                      </a:r>
                    </a:p>
                  </a:txBody>
                  <a:tcPr/>
                </a:tc>
                <a:tc>
                  <a:txBody>
                    <a:bodyPr/>
                    <a:lstStyle/>
                    <a:p>
                      <a:pPr algn="ctr"/>
                      <a:r>
                        <a:rPr lang="pt-PT" sz="1200" dirty="0">
                          <a:latin typeface="Segoe UI" panose="020B0502040204020203" pitchFamily="34" charset="0"/>
                          <a:cs typeface="Segoe UI" panose="020B0502040204020203" pitchFamily="34" charset="0"/>
                        </a:rPr>
                        <a:t>-1.75</a:t>
                      </a:r>
                    </a:p>
                  </a:txBody>
                  <a:tcPr/>
                </a:tc>
                <a:tc>
                  <a:txBody>
                    <a:bodyPr/>
                    <a:lstStyle/>
                    <a:p>
                      <a:pPr algn="ctr"/>
                      <a:r>
                        <a:rPr lang="pt-PT" sz="1200" dirty="0">
                          <a:latin typeface="Segoe UI" panose="020B0502040204020203" pitchFamily="34" charset="0"/>
                          <a:cs typeface="Segoe UI" panose="020B0502040204020203" pitchFamily="34" charset="0"/>
                        </a:rPr>
                        <a:t>0.76</a:t>
                      </a:r>
                    </a:p>
                  </a:txBody>
                  <a:tcPr/>
                </a:tc>
                <a:extLst>
                  <a:ext uri="{0D108BD9-81ED-4DB2-BD59-A6C34878D82A}">
                    <a16:rowId xmlns:a16="http://schemas.microsoft.com/office/drawing/2014/main" val="2966571969"/>
                  </a:ext>
                </a:extLst>
              </a:tr>
              <a:tr h="284828">
                <a:tc>
                  <a:txBody>
                    <a:bodyPr/>
                    <a:lstStyle/>
                    <a:p>
                      <a:pPr algn="ctr"/>
                      <a:r>
                        <a:rPr lang="pt-PT" sz="1200" dirty="0">
                          <a:latin typeface="Segoe UI" panose="020B0502040204020203" pitchFamily="34" charset="0"/>
                          <a:cs typeface="Segoe UI" panose="020B0502040204020203" pitchFamily="34" charset="0"/>
                        </a:rPr>
                        <a:t>Baixo Sapal</a:t>
                      </a:r>
                    </a:p>
                  </a:txBody>
                  <a:tcPr/>
                </a:tc>
                <a:tc>
                  <a:txBody>
                    <a:bodyPr/>
                    <a:lstStyle/>
                    <a:p>
                      <a:pPr algn="ctr"/>
                      <a:r>
                        <a:rPr lang="pt-PT" sz="1200" dirty="0">
                          <a:latin typeface="Segoe UI" panose="020B0502040204020203" pitchFamily="34" charset="0"/>
                          <a:cs typeface="Segoe UI" panose="020B0502040204020203" pitchFamily="34" charset="0"/>
                        </a:rPr>
                        <a:t>0.77</a:t>
                      </a:r>
                    </a:p>
                  </a:txBody>
                  <a:tcPr/>
                </a:tc>
                <a:tc>
                  <a:txBody>
                    <a:bodyPr/>
                    <a:lstStyle/>
                    <a:p>
                      <a:pPr algn="ctr"/>
                      <a:r>
                        <a:rPr lang="pt-PT" sz="1200" dirty="0">
                          <a:latin typeface="Segoe UI" panose="020B0502040204020203" pitchFamily="34" charset="0"/>
                          <a:cs typeface="Segoe UI" panose="020B0502040204020203" pitchFamily="34" charset="0"/>
                        </a:rPr>
                        <a:t>1.15</a:t>
                      </a:r>
                    </a:p>
                  </a:txBody>
                  <a:tcPr/>
                </a:tc>
                <a:extLst>
                  <a:ext uri="{0D108BD9-81ED-4DB2-BD59-A6C34878D82A}">
                    <a16:rowId xmlns:a16="http://schemas.microsoft.com/office/drawing/2014/main" val="767952085"/>
                  </a:ext>
                </a:extLst>
              </a:tr>
              <a:tr h="284828">
                <a:tc>
                  <a:txBody>
                    <a:bodyPr/>
                    <a:lstStyle/>
                    <a:p>
                      <a:pPr algn="ctr"/>
                      <a:r>
                        <a:rPr lang="pt-PT" sz="1200" dirty="0">
                          <a:latin typeface="Segoe UI" panose="020B0502040204020203" pitchFamily="34" charset="0"/>
                          <a:cs typeface="Segoe UI" panose="020B0502040204020203" pitchFamily="34" charset="0"/>
                        </a:rPr>
                        <a:t>Alto Sapal</a:t>
                      </a:r>
                    </a:p>
                  </a:txBody>
                  <a:tcPr/>
                </a:tc>
                <a:tc>
                  <a:txBody>
                    <a:bodyPr/>
                    <a:lstStyle/>
                    <a:p>
                      <a:pPr algn="ctr"/>
                      <a:r>
                        <a:rPr lang="pt-PT" sz="1200" dirty="0">
                          <a:latin typeface="Segoe UI" panose="020B0502040204020203" pitchFamily="34" charset="0"/>
                          <a:cs typeface="Segoe UI" panose="020B0502040204020203" pitchFamily="34" charset="0"/>
                        </a:rPr>
                        <a:t>1.14</a:t>
                      </a:r>
                    </a:p>
                  </a:txBody>
                  <a:tcPr/>
                </a:tc>
                <a:tc>
                  <a:txBody>
                    <a:bodyPr/>
                    <a:lstStyle/>
                    <a:p>
                      <a:pPr algn="ctr"/>
                      <a:r>
                        <a:rPr lang="pt-PT" sz="1200" dirty="0">
                          <a:latin typeface="Segoe UI" panose="020B0502040204020203" pitchFamily="34" charset="0"/>
                          <a:cs typeface="Segoe UI" panose="020B0502040204020203" pitchFamily="34" charset="0"/>
                        </a:rPr>
                        <a:t>1.92</a:t>
                      </a:r>
                    </a:p>
                  </a:txBody>
                  <a:tcPr/>
                </a:tc>
                <a:extLst>
                  <a:ext uri="{0D108BD9-81ED-4DB2-BD59-A6C34878D82A}">
                    <a16:rowId xmlns:a16="http://schemas.microsoft.com/office/drawing/2014/main" val="2339462092"/>
                  </a:ext>
                </a:extLst>
              </a:tr>
            </a:tbl>
          </a:graphicData>
        </a:graphic>
      </p:graphicFrame>
      <p:sp>
        <p:nvSpPr>
          <p:cNvPr id="6" name="Chaveta à direita 14">
            <a:extLst>
              <a:ext uri="{FF2B5EF4-FFF2-40B4-BE49-F238E27FC236}">
                <a16:creationId xmlns:a16="http://schemas.microsoft.com/office/drawing/2014/main" id="{28F50981-B473-A889-5F00-203D6DD227FD}"/>
              </a:ext>
            </a:extLst>
          </p:cNvPr>
          <p:cNvSpPr/>
          <p:nvPr/>
        </p:nvSpPr>
        <p:spPr>
          <a:xfrm>
            <a:off x="4680642" y="2719344"/>
            <a:ext cx="595451" cy="3122200"/>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dirty="0"/>
          </a:p>
        </p:txBody>
      </p:sp>
      <p:pic>
        <p:nvPicPr>
          <p:cNvPr id="36" name="Picture 35">
            <a:extLst>
              <a:ext uri="{FF2B5EF4-FFF2-40B4-BE49-F238E27FC236}">
                <a16:creationId xmlns:a16="http://schemas.microsoft.com/office/drawing/2014/main" id="{8E8D7438-352A-0FBB-51E5-E6024EADD857}"/>
              </a:ext>
            </a:extLst>
          </p:cNvPr>
          <p:cNvPicPr>
            <a:picLocks noChangeAspect="1"/>
          </p:cNvPicPr>
          <p:nvPr/>
        </p:nvPicPr>
        <p:blipFill>
          <a:blip r:embed="rId5"/>
          <a:stretch>
            <a:fillRect/>
          </a:stretch>
        </p:blipFill>
        <p:spPr>
          <a:xfrm>
            <a:off x="5705298" y="2204886"/>
            <a:ext cx="5520837" cy="2210096"/>
          </a:xfrm>
          <a:prstGeom prst="rect">
            <a:avLst/>
          </a:prstGeom>
        </p:spPr>
      </p:pic>
      <p:sp>
        <p:nvSpPr>
          <p:cNvPr id="13" name="TextBox 12">
            <a:extLst>
              <a:ext uri="{FF2B5EF4-FFF2-40B4-BE49-F238E27FC236}">
                <a16:creationId xmlns:a16="http://schemas.microsoft.com/office/drawing/2014/main" id="{7D8C6325-D43E-8448-AC05-2EBEF18C6435}"/>
              </a:ext>
            </a:extLst>
          </p:cNvPr>
          <p:cNvSpPr txBox="1"/>
          <p:nvPr/>
        </p:nvSpPr>
        <p:spPr>
          <a:xfrm>
            <a:off x="7912789" y="4414982"/>
            <a:ext cx="3498946" cy="276999"/>
          </a:xfrm>
          <a:prstGeom prst="rect">
            <a:avLst/>
          </a:prstGeom>
          <a:noFill/>
        </p:spPr>
        <p:txBody>
          <a:bodyPr wrap="square">
            <a:spAutoFit/>
          </a:bodyPr>
          <a:lstStyle/>
          <a:p>
            <a:r>
              <a:rPr lang="en-GB" sz="1200" dirty="0">
                <a:latin typeface="Segoe UI" panose="020B0502040204020203" pitchFamily="34" charset="0"/>
                <a:cs typeface="Segoe UI" panose="020B0502040204020203" pitchFamily="34" charset="0"/>
              </a:rPr>
              <a:t>Fonte: Virginia Institute of Marine Science (2024)</a:t>
            </a:r>
            <a:endParaRPr lang="pt-PT"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923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par>
                                <p:cTn id="27" presetID="1" presetClass="exit" presetSubtype="0" fill="hold"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42"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43956BC-AF56-40C1-1757-385B66363F8F}"/>
              </a:ext>
            </a:extLst>
          </p:cNvPr>
          <p:cNvSpPr txBox="1"/>
          <p:nvPr/>
        </p:nvSpPr>
        <p:spPr>
          <a:xfrm>
            <a:off x="427838" y="1366989"/>
            <a:ext cx="4252804" cy="523220"/>
          </a:xfrm>
          <a:prstGeom prst="rect">
            <a:avLst/>
          </a:prstGeom>
          <a:noFill/>
          <a:ln>
            <a:noFill/>
          </a:ln>
        </p:spPr>
        <p:txBody>
          <a:bodyPr wrap="square" rtlCol="0">
            <a:spAutoFit/>
          </a:bodyPr>
          <a:lstStyle/>
          <a:p>
            <a:r>
              <a:rPr lang="pt-PT" sz="2800" b="1" dirty="0">
                <a:solidFill>
                  <a:prstClr val="black"/>
                </a:solidFill>
                <a:latin typeface="Segoe UI Light"/>
              </a:rPr>
              <a:t>DANO AMBIENTAL</a:t>
            </a:r>
          </a:p>
        </p:txBody>
      </p:sp>
      <p:pic>
        <p:nvPicPr>
          <p:cNvPr id="4" name="Picture 3">
            <a:extLst>
              <a:ext uri="{FF2B5EF4-FFF2-40B4-BE49-F238E27FC236}">
                <a16:creationId xmlns:a16="http://schemas.microsoft.com/office/drawing/2014/main" id="{83EAA9FB-6A24-E668-2BD5-F967AC66AF24}"/>
              </a:ext>
            </a:extLst>
          </p:cNvPr>
          <p:cNvPicPr>
            <a:picLocks noChangeAspect="1"/>
          </p:cNvPicPr>
          <p:nvPr/>
        </p:nvPicPr>
        <p:blipFill>
          <a:blip r:embed="rId3"/>
          <a:stretch>
            <a:fillRect/>
          </a:stretch>
        </p:blipFill>
        <p:spPr>
          <a:xfrm>
            <a:off x="5078283" y="2363256"/>
            <a:ext cx="3357842" cy="2961616"/>
          </a:xfrm>
          <a:prstGeom prst="rect">
            <a:avLst/>
          </a:prstGeom>
        </p:spPr>
      </p:pic>
      <p:sp>
        <p:nvSpPr>
          <p:cNvPr id="3" name="TextBox 2">
            <a:extLst>
              <a:ext uri="{FF2B5EF4-FFF2-40B4-BE49-F238E27FC236}">
                <a16:creationId xmlns:a16="http://schemas.microsoft.com/office/drawing/2014/main" id="{DB43D717-108E-302A-BCCB-FE98C55CFE91}"/>
              </a:ext>
            </a:extLst>
          </p:cNvPr>
          <p:cNvSpPr txBox="1"/>
          <p:nvPr/>
        </p:nvSpPr>
        <p:spPr>
          <a:xfrm>
            <a:off x="623944" y="2363256"/>
            <a:ext cx="4854389" cy="923330"/>
          </a:xfrm>
          <a:prstGeom prst="rect">
            <a:avLst/>
          </a:prstGeom>
          <a:noFill/>
        </p:spPr>
        <p:txBody>
          <a:bodyPr wrap="square" rtlCol="0">
            <a:spAutoFit/>
          </a:bodyPr>
          <a:lstStyle/>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Inquérito</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“Valor” para cada ecossistema</a:t>
            </a:r>
          </a:p>
        </p:txBody>
      </p:sp>
      <p:sp>
        <p:nvSpPr>
          <p:cNvPr id="6" name="Chaveta à direita 14">
            <a:extLst>
              <a:ext uri="{FF2B5EF4-FFF2-40B4-BE49-F238E27FC236}">
                <a16:creationId xmlns:a16="http://schemas.microsoft.com/office/drawing/2014/main" id="{D3E5E6F3-999C-2E7D-2DC2-9AE3CED0701F}"/>
              </a:ext>
            </a:extLst>
          </p:cNvPr>
          <p:cNvSpPr/>
          <p:nvPr/>
        </p:nvSpPr>
        <p:spPr>
          <a:xfrm>
            <a:off x="4385367" y="2363256"/>
            <a:ext cx="595451" cy="3122200"/>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a:p>
        </p:txBody>
      </p:sp>
      <p:sp>
        <p:nvSpPr>
          <p:cNvPr id="8" name="Chaveta à direita 14">
            <a:extLst>
              <a:ext uri="{FF2B5EF4-FFF2-40B4-BE49-F238E27FC236}">
                <a16:creationId xmlns:a16="http://schemas.microsoft.com/office/drawing/2014/main" id="{7B727BC4-E824-79A2-2689-832B39453B85}"/>
              </a:ext>
            </a:extLst>
          </p:cNvPr>
          <p:cNvSpPr/>
          <p:nvPr/>
        </p:nvSpPr>
        <p:spPr>
          <a:xfrm>
            <a:off x="8519915" y="2860509"/>
            <a:ext cx="595451" cy="1792795"/>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a:p>
        </p:txBody>
      </p:sp>
      <p:graphicFrame>
        <p:nvGraphicFramePr>
          <p:cNvPr id="10" name="Table 9">
            <a:extLst>
              <a:ext uri="{FF2B5EF4-FFF2-40B4-BE49-F238E27FC236}">
                <a16:creationId xmlns:a16="http://schemas.microsoft.com/office/drawing/2014/main" id="{D8434DF9-E191-10D6-8959-659F8BE4A133}"/>
              </a:ext>
            </a:extLst>
          </p:cNvPr>
          <p:cNvGraphicFramePr>
            <a:graphicFrameLocks noGrp="1"/>
          </p:cNvGraphicFramePr>
          <p:nvPr>
            <p:extLst>
              <p:ext uri="{D42A27DB-BD31-4B8C-83A1-F6EECF244321}">
                <p14:modId xmlns:p14="http://schemas.microsoft.com/office/powerpoint/2010/main" val="3254721183"/>
              </p:ext>
            </p:extLst>
          </p:nvPr>
        </p:nvGraphicFramePr>
        <p:xfrm>
          <a:off x="9217175" y="2801433"/>
          <a:ext cx="2588708" cy="1708968"/>
        </p:xfrm>
        <a:graphic>
          <a:graphicData uri="http://schemas.openxmlformats.org/drawingml/2006/table">
            <a:tbl>
              <a:tblPr firstRow="1" bandRow="1">
                <a:tableStyleId>{D27102A9-8310-4765-A935-A1911B00CA55}</a:tableStyleId>
              </a:tblPr>
              <a:tblGrid>
                <a:gridCol w="1294354">
                  <a:extLst>
                    <a:ext uri="{9D8B030D-6E8A-4147-A177-3AD203B41FA5}">
                      <a16:colId xmlns:a16="http://schemas.microsoft.com/office/drawing/2014/main" val="1180870661"/>
                    </a:ext>
                  </a:extLst>
                </a:gridCol>
                <a:gridCol w="1294354">
                  <a:extLst>
                    <a:ext uri="{9D8B030D-6E8A-4147-A177-3AD203B41FA5}">
                      <a16:colId xmlns:a16="http://schemas.microsoft.com/office/drawing/2014/main" val="1493554625"/>
                    </a:ext>
                  </a:extLst>
                </a:gridCol>
              </a:tblGrid>
              <a:tr h="284828">
                <a:tc>
                  <a:txBody>
                    <a:bodyPr/>
                    <a:lstStyle/>
                    <a:p>
                      <a:pPr algn="ctr"/>
                      <a:r>
                        <a:rPr lang="pt-PT" sz="1200" dirty="0">
                          <a:latin typeface="Segoe UI" panose="020B0502040204020203" pitchFamily="34" charset="0"/>
                          <a:cs typeface="Segoe UI" panose="020B0502040204020203" pitchFamily="34" charset="0"/>
                        </a:rPr>
                        <a:t>Ecossistema</a:t>
                      </a:r>
                    </a:p>
                  </a:txBody>
                  <a:tcPr/>
                </a:tc>
                <a:tc>
                  <a:txBody>
                    <a:bodyPr/>
                    <a:lstStyle/>
                    <a:p>
                      <a:pPr algn="ctr"/>
                      <a:r>
                        <a:rPr lang="pt-PT" sz="1200" dirty="0">
                          <a:latin typeface="Segoe UI" panose="020B0502040204020203" pitchFamily="34" charset="0"/>
                          <a:cs typeface="Segoe UI" panose="020B0502040204020203" pitchFamily="34" charset="0"/>
                        </a:rPr>
                        <a:t>Valor</a:t>
                      </a:r>
                    </a:p>
                  </a:txBody>
                  <a:tcPr/>
                </a:tc>
                <a:extLst>
                  <a:ext uri="{0D108BD9-81ED-4DB2-BD59-A6C34878D82A}">
                    <a16:rowId xmlns:a16="http://schemas.microsoft.com/office/drawing/2014/main" val="1635478825"/>
                  </a:ext>
                </a:extLst>
              </a:tr>
              <a:tr h="284828">
                <a:tc>
                  <a:txBody>
                    <a:bodyPr/>
                    <a:lstStyle/>
                    <a:p>
                      <a:pPr algn="ctr"/>
                      <a:r>
                        <a:rPr lang="pt-PT" sz="1200" dirty="0">
                          <a:latin typeface="Segoe UI" panose="020B0502040204020203" pitchFamily="34" charset="0"/>
                          <a:cs typeface="Segoe UI" panose="020B0502040204020203" pitchFamily="34" charset="0"/>
                        </a:rPr>
                        <a:t>Submerso</a:t>
                      </a:r>
                    </a:p>
                  </a:txBody>
                  <a:tcPr/>
                </a:tc>
                <a:tc>
                  <a:txBody>
                    <a:bodyPr/>
                    <a:lstStyle/>
                    <a:p>
                      <a:pPr algn="ctr"/>
                      <a:r>
                        <a:rPr lang="pt-PT" sz="1200" dirty="0">
                          <a:latin typeface="Segoe UI" panose="020B0502040204020203" pitchFamily="34" charset="0"/>
                          <a:cs typeface="Segoe UI" panose="020B0502040204020203" pitchFamily="34" charset="0"/>
                        </a:rPr>
                        <a:t>4.22</a:t>
                      </a:r>
                    </a:p>
                  </a:txBody>
                  <a:tcPr/>
                </a:tc>
                <a:extLst>
                  <a:ext uri="{0D108BD9-81ED-4DB2-BD59-A6C34878D82A}">
                    <a16:rowId xmlns:a16="http://schemas.microsoft.com/office/drawing/2014/main" val="2314909850"/>
                  </a:ext>
                </a:extLst>
              </a:tr>
              <a:tr h="284828">
                <a:tc>
                  <a:txBody>
                    <a:bodyPr/>
                    <a:lstStyle/>
                    <a:p>
                      <a:pPr algn="ctr"/>
                      <a:r>
                        <a:rPr lang="pt-PT" sz="1200" dirty="0">
                          <a:latin typeface="Segoe UI" panose="020B0502040204020203" pitchFamily="34" charset="0"/>
                          <a:cs typeface="Segoe UI" panose="020B0502040204020203" pitchFamily="34" charset="0"/>
                        </a:rPr>
                        <a:t>Raso de Maré</a:t>
                      </a:r>
                    </a:p>
                  </a:txBody>
                  <a:tcPr/>
                </a:tc>
                <a:tc>
                  <a:txBody>
                    <a:bodyPr/>
                    <a:lstStyle/>
                    <a:p>
                      <a:pPr algn="ctr"/>
                      <a:r>
                        <a:rPr lang="pt-PT" sz="1200" dirty="0">
                          <a:latin typeface="Segoe UI" panose="020B0502040204020203" pitchFamily="34" charset="0"/>
                          <a:cs typeface="Segoe UI" panose="020B0502040204020203" pitchFamily="34" charset="0"/>
                        </a:rPr>
                        <a:t>4.26</a:t>
                      </a:r>
                    </a:p>
                  </a:txBody>
                  <a:tcPr/>
                </a:tc>
                <a:extLst>
                  <a:ext uri="{0D108BD9-81ED-4DB2-BD59-A6C34878D82A}">
                    <a16:rowId xmlns:a16="http://schemas.microsoft.com/office/drawing/2014/main" val="2966571969"/>
                  </a:ext>
                </a:extLst>
              </a:tr>
              <a:tr h="284828">
                <a:tc>
                  <a:txBody>
                    <a:bodyPr/>
                    <a:lstStyle/>
                    <a:p>
                      <a:pPr algn="ctr"/>
                      <a:r>
                        <a:rPr lang="pt-PT" sz="1200" dirty="0">
                          <a:latin typeface="Segoe UI" panose="020B0502040204020203" pitchFamily="34" charset="0"/>
                          <a:cs typeface="Segoe UI" panose="020B0502040204020203" pitchFamily="34" charset="0"/>
                        </a:rPr>
                        <a:t>Baixo Sapal</a:t>
                      </a:r>
                    </a:p>
                  </a:txBody>
                  <a:tcPr/>
                </a:tc>
                <a:tc>
                  <a:txBody>
                    <a:bodyPr/>
                    <a:lstStyle/>
                    <a:p>
                      <a:pPr algn="ctr"/>
                      <a:r>
                        <a:rPr lang="pt-PT" sz="1200" dirty="0">
                          <a:latin typeface="Segoe UI" panose="020B0502040204020203" pitchFamily="34" charset="0"/>
                          <a:cs typeface="Segoe UI" panose="020B0502040204020203" pitchFamily="34" charset="0"/>
                        </a:rPr>
                        <a:t>3.80</a:t>
                      </a:r>
                    </a:p>
                  </a:txBody>
                  <a:tcPr/>
                </a:tc>
                <a:extLst>
                  <a:ext uri="{0D108BD9-81ED-4DB2-BD59-A6C34878D82A}">
                    <a16:rowId xmlns:a16="http://schemas.microsoft.com/office/drawing/2014/main" val="767952085"/>
                  </a:ext>
                </a:extLst>
              </a:tr>
              <a:tr h="284828">
                <a:tc>
                  <a:txBody>
                    <a:bodyPr/>
                    <a:lstStyle/>
                    <a:p>
                      <a:pPr algn="ctr"/>
                      <a:r>
                        <a:rPr lang="pt-PT" sz="1200" dirty="0">
                          <a:latin typeface="Segoe UI" panose="020B0502040204020203" pitchFamily="34" charset="0"/>
                          <a:cs typeface="Segoe UI" panose="020B0502040204020203" pitchFamily="34" charset="0"/>
                        </a:rPr>
                        <a:t>Alto Sapal</a:t>
                      </a:r>
                    </a:p>
                  </a:txBody>
                  <a:tcPr/>
                </a:tc>
                <a:tc>
                  <a:txBody>
                    <a:bodyPr/>
                    <a:lstStyle/>
                    <a:p>
                      <a:pPr algn="ctr"/>
                      <a:r>
                        <a:rPr lang="pt-PT" sz="1200" dirty="0">
                          <a:latin typeface="Segoe UI" panose="020B0502040204020203" pitchFamily="34" charset="0"/>
                          <a:cs typeface="Segoe UI" panose="020B0502040204020203" pitchFamily="34" charset="0"/>
                        </a:rPr>
                        <a:t>3.42</a:t>
                      </a:r>
                    </a:p>
                  </a:txBody>
                  <a:tcPr/>
                </a:tc>
                <a:extLst>
                  <a:ext uri="{0D108BD9-81ED-4DB2-BD59-A6C34878D82A}">
                    <a16:rowId xmlns:a16="http://schemas.microsoft.com/office/drawing/2014/main" val="2339462092"/>
                  </a:ext>
                </a:extLst>
              </a:tr>
              <a:tr h="284828">
                <a:tc>
                  <a:txBody>
                    <a:bodyPr/>
                    <a:lstStyle/>
                    <a:p>
                      <a:pPr algn="ctr"/>
                      <a:r>
                        <a:rPr lang="pt-PT" sz="1200" dirty="0">
                          <a:latin typeface="Segoe UI" panose="020B0502040204020203" pitchFamily="34" charset="0"/>
                          <a:cs typeface="Segoe UI" panose="020B0502040204020203" pitchFamily="34" charset="0"/>
                        </a:rPr>
                        <a:t>Dunas</a:t>
                      </a:r>
                    </a:p>
                  </a:txBody>
                  <a:tcPr/>
                </a:tc>
                <a:tc>
                  <a:txBody>
                    <a:bodyPr/>
                    <a:lstStyle/>
                    <a:p>
                      <a:pPr algn="ctr"/>
                      <a:r>
                        <a:rPr lang="pt-PT" sz="1200" dirty="0">
                          <a:latin typeface="Segoe UI" panose="020B0502040204020203" pitchFamily="34" charset="0"/>
                          <a:cs typeface="Segoe UI" panose="020B0502040204020203" pitchFamily="34" charset="0"/>
                        </a:rPr>
                        <a:t>3.46</a:t>
                      </a:r>
                    </a:p>
                  </a:txBody>
                  <a:tcPr/>
                </a:tc>
                <a:extLst>
                  <a:ext uri="{0D108BD9-81ED-4DB2-BD59-A6C34878D82A}">
                    <a16:rowId xmlns:a16="http://schemas.microsoft.com/office/drawing/2014/main" val="1383033931"/>
                  </a:ext>
                </a:extLst>
              </a:tr>
            </a:tbl>
          </a:graphicData>
        </a:graphic>
      </p:graphicFrame>
      <p:pic>
        <p:nvPicPr>
          <p:cNvPr id="11" name="Picture 10">
            <a:extLst>
              <a:ext uri="{FF2B5EF4-FFF2-40B4-BE49-F238E27FC236}">
                <a16:creationId xmlns:a16="http://schemas.microsoft.com/office/drawing/2014/main" id="{26A0CF3A-EC92-F51E-F6E5-81A975962DE9}"/>
              </a:ext>
            </a:extLst>
          </p:cNvPr>
          <p:cNvPicPr>
            <a:picLocks noChangeAspect="1"/>
          </p:cNvPicPr>
          <p:nvPr/>
        </p:nvPicPr>
        <p:blipFill>
          <a:blip r:embed="rId4"/>
          <a:stretch>
            <a:fillRect/>
          </a:stretch>
        </p:blipFill>
        <p:spPr>
          <a:xfrm>
            <a:off x="623944" y="3331349"/>
            <a:ext cx="3477421" cy="3122200"/>
          </a:xfrm>
          <a:prstGeom prst="rect">
            <a:avLst/>
          </a:prstGeom>
        </p:spPr>
      </p:pic>
      <p:sp>
        <p:nvSpPr>
          <p:cNvPr id="14" name="TextBox 13">
            <a:extLst>
              <a:ext uri="{FF2B5EF4-FFF2-40B4-BE49-F238E27FC236}">
                <a16:creationId xmlns:a16="http://schemas.microsoft.com/office/drawing/2014/main" id="{30230E49-E94A-A9B6-1C6E-5393266B70C1}"/>
              </a:ext>
            </a:extLst>
          </p:cNvPr>
          <p:cNvSpPr txBox="1"/>
          <p:nvPr/>
        </p:nvSpPr>
        <p:spPr>
          <a:xfrm>
            <a:off x="1964122" y="4818917"/>
            <a:ext cx="904853" cy="215444"/>
          </a:xfrm>
          <a:prstGeom prst="rect">
            <a:avLst/>
          </a:prstGeom>
          <a:solidFill>
            <a:schemeClr val="bg1"/>
          </a:solidFill>
        </p:spPr>
        <p:txBody>
          <a:bodyPr wrap="square">
            <a:spAutoFit/>
          </a:bodyPr>
          <a:lstStyle/>
          <a:p>
            <a:pPr algn="ctr"/>
            <a:r>
              <a:rPr lang="pt-BR" sz="800" b="1" dirty="0">
                <a:solidFill>
                  <a:srgbClr val="122236"/>
                </a:solidFill>
                <a:latin typeface="Segoe UI" panose="020B0502040204020203" pitchFamily="34" charset="0"/>
                <a:cs typeface="Segoe UI" panose="020B0502040204020203" pitchFamily="34" charset="0"/>
              </a:rPr>
              <a:t>SUPORTE</a:t>
            </a:r>
            <a:endParaRPr lang="pt-PT" sz="800" b="1" dirty="0">
              <a:solidFill>
                <a:srgbClr val="122236"/>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58DD1956-DDB3-F2EF-9D95-91527FA22A3E}"/>
              </a:ext>
            </a:extLst>
          </p:cNvPr>
          <p:cNvSpPr txBox="1"/>
          <p:nvPr/>
        </p:nvSpPr>
        <p:spPr>
          <a:xfrm>
            <a:off x="2843341" y="6050363"/>
            <a:ext cx="904853" cy="215444"/>
          </a:xfrm>
          <a:prstGeom prst="rect">
            <a:avLst/>
          </a:prstGeom>
          <a:solidFill>
            <a:srgbClr val="BFD5E7"/>
          </a:solidFill>
        </p:spPr>
        <p:txBody>
          <a:bodyPr wrap="square">
            <a:spAutoFit/>
          </a:bodyPr>
          <a:lstStyle/>
          <a:p>
            <a:pPr algn="ctr"/>
            <a:r>
              <a:rPr lang="pt-BR" sz="800" b="1" dirty="0">
                <a:solidFill>
                  <a:srgbClr val="122236"/>
                </a:solidFill>
                <a:latin typeface="Segoe UI" panose="020B0502040204020203" pitchFamily="34" charset="0"/>
                <a:cs typeface="Segoe UI" panose="020B0502040204020203" pitchFamily="34" charset="0"/>
              </a:rPr>
              <a:t>PROVISÃO</a:t>
            </a:r>
            <a:endParaRPr lang="pt-PT" sz="800" b="1" dirty="0">
              <a:solidFill>
                <a:srgbClr val="122236"/>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4A5F268-2FF5-09C4-15D9-BB3DA1473061}"/>
              </a:ext>
            </a:extLst>
          </p:cNvPr>
          <p:cNvSpPr txBox="1"/>
          <p:nvPr/>
        </p:nvSpPr>
        <p:spPr>
          <a:xfrm>
            <a:off x="1133594" y="6047977"/>
            <a:ext cx="904853" cy="215444"/>
          </a:xfrm>
          <a:prstGeom prst="rect">
            <a:avLst/>
          </a:prstGeom>
          <a:solidFill>
            <a:srgbClr val="BFD5E7"/>
          </a:solidFill>
        </p:spPr>
        <p:txBody>
          <a:bodyPr wrap="square">
            <a:spAutoFit/>
          </a:bodyPr>
          <a:lstStyle/>
          <a:p>
            <a:pPr algn="ctr"/>
            <a:r>
              <a:rPr lang="pt-BR" sz="800" b="1" dirty="0">
                <a:solidFill>
                  <a:srgbClr val="122236"/>
                </a:solidFill>
                <a:latin typeface="Segoe UI" panose="020B0502040204020203" pitchFamily="34" charset="0"/>
                <a:cs typeface="Segoe UI" panose="020B0502040204020203" pitchFamily="34" charset="0"/>
              </a:rPr>
              <a:t>CULTURAIS</a:t>
            </a:r>
            <a:endParaRPr lang="pt-PT" sz="800" b="1" dirty="0">
              <a:solidFill>
                <a:srgbClr val="122236"/>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89053C58-2E70-DBF0-7BFF-EAA4F4E50F48}"/>
              </a:ext>
            </a:extLst>
          </p:cNvPr>
          <p:cNvSpPr txBox="1"/>
          <p:nvPr/>
        </p:nvSpPr>
        <p:spPr>
          <a:xfrm>
            <a:off x="1960016" y="4570615"/>
            <a:ext cx="904853" cy="215444"/>
          </a:xfrm>
          <a:prstGeom prst="rect">
            <a:avLst/>
          </a:prstGeom>
          <a:solidFill>
            <a:srgbClr val="BFD5E7"/>
          </a:solidFill>
        </p:spPr>
        <p:txBody>
          <a:bodyPr wrap="square">
            <a:spAutoFit/>
          </a:bodyPr>
          <a:lstStyle/>
          <a:p>
            <a:pPr algn="ctr"/>
            <a:r>
              <a:rPr lang="pt-BR" sz="800" b="1" dirty="0">
                <a:solidFill>
                  <a:srgbClr val="122236"/>
                </a:solidFill>
                <a:latin typeface="Segoe UI" panose="020B0502040204020203" pitchFamily="34" charset="0"/>
                <a:cs typeface="Segoe UI" panose="020B0502040204020203" pitchFamily="34" charset="0"/>
              </a:rPr>
              <a:t>REGULAÇÃO</a:t>
            </a:r>
            <a:endParaRPr lang="pt-PT" sz="800" b="1" dirty="0">
              <a:solidFill>
                <a:srgbClr val="122236"/>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7895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par>
                                <p:cTn id="35" presetID="42"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4"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43956BC-AF56-40C1-1757-385B66363F8F}"/>
              </a:ext>
            </a:extLst>
          </p:cNvPr>
          <p:cNvSpPr txBox="1"/>
          <p:nvPr/>
        </p:nvSpPr>
        <p:spPr>
          <a:xfrm>
            <a:off x="427838" y="1366989"/>
            <a:ext cx="4252804" cy="523220"/>
          </a:xfrm>
          <a:prstGeom prst="rect">
            <a:avLst/>
          </a:prstGeom>
          <a:noFill/>
          <a:ln>
            <a:noFill/>
          </a:ln>
        </p:spPr>
        <p:txBody>
          <a:bodyPr wrap="square" rtlCol="0">
            <a:spAutoFit/>
          </a:bodyPr>
          <a:lstStyle/>
          <a:p>
            <a:r>
              <a:rPr lang="pt-PT" sz="2800" b="1" dirty="0">
                <a:solidFill>
                  <a:prstClr val="black"/>
                </a:solidFill>
                <a:latin typeface="Segoe UI Light"/>
              </a:rPr>
              <a:t>DANO AMBIENTAL</a:t>
            </a:r>
          </a:p>
        </p:txBody>
      </p:sp>
      <p:pic>
        <p:nvPicPr>
          <p:cNvPr id="9" name="Picture 8" descr="A map of the ocean&#10;&#10;Description automatically generated">
            <a:extLst>
              <a:ext uri="{FF2B5EF4-FFF2-40B4-BE49-F238E27FC236}">
                <a16:creationId xmlns:a16="http://schemas.microsoft.com/office/drawing/2014/main" id="{111E502E-F4A4-2ED3-033E-9E74A40AC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251" y="4428120"/>
            <a:ext cx="2716059" cy="2035915"/>
          </a:xfrm>
          <a:prstGeom prst="rect">
            <a:avLst/>
          </a:prstGeom>
        </p:spPr>
      </p:pic>
      <p:pic>
        <p:nvPicPr>
          <p:cNvPr id="11" name="Picture 10" descr="A map of a forest&#10;&#10;Description automatically generated with medium confidence">
            <a:extLst>
              <a:ext uri="{FF2B5EF4-FFF2-40B4-BE49-F238E27FC236}">
                <a16:creationId xmlns:a16="http://schemas.microsoft.com/office/drawing/2014/main" id="{07C1BDC7-88FD-61B5-44F2-ED2BBE4A3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7969" y="2761522"/>
            <a:ext cx="3978021" cy="2981862"/>
          </a:xfrm>
          <a:prstGeom prst="rect">
            <a:avLst/>
          </a:prstGeom>
        </p:spPr>
      </p:pic>
      <p:graphicFrame>
        <p:nvGraphicFramePr>
          <p:cNvPr id="6" name="Table 5">
            <a:extLst>
              <a:ext uri="{FF2B5EF4-FFF2-40B4-BE49-F238E27FC236}">
                <a16:creationId xmlns:a16="http://schemas.microsoft.com/office/drawing/2014/main" id="{3830B974-683E-3D68-9E56-40979BEDCC26}"/>
              </a:ext>
            </a:extLst>
          </p:cNvPr>
          <p:cNvGraphicFramePr>
            <a:graphicFrameLocks noGrp="1"/>
          </p:cNvGraphicFramePr>
          <p:nvPr>
            <p:extLst>
              <p:ext uri="{D42A27DB-BD31-4B8C-83A1-F6EECF244321}">
                <p14:modId xmlns:p14="http://schemas.microsoft.com/office/powerpoint/2010/main" val="236950004"/>
              </p:ext>
            </p:extLst>
          </p:nvPr>
        </p:nvGraphicFramePr>
        <p:xfrm>
          <a:off x="427838" y="4755969"/>
          <a:ext cx="3801260" cy="1424140"/>
        </p:xfrm>
        <a:graphic>
          <a:graphicData uri="http://schemas.openxmlformats.org/drawingml/2006/table">
            <a:tbl>
              <a:tblPr firstRow="1" bandRow="1">
                <a:tableStyleId>{D27102A9-8310-4765-A935-A1911B00CA55}</a:tableStyleId>
              </a:tblPr>
              <a:tblGrid>
                <a:gridCol w="1294354">
                  <a:extLst>
                    <a:ext uri="{9D8B030D-6E8A-4147-A177-3AD203B41FA5}">
                      <a16:colId xmlns:a16="http://schemas.microsoft.com/office/drawing/2014/main" val="1180870661"/>
                    </a:ext>
                  </a:extLst>
                </a:gridCol>
                <a:gridCol w="1294354">
                  <a:extLst>
                    <a:ext uri="{9D8B030D-6E8A-4147-A177-3AD203B41FA5}">
                      <a16:colId xmlns:a16="http://schemas.microsoft.com/office/drawing/2014/main" val="1493554625"/>
                    </a:ext>
                  </a:extLst>
                </a:gridCol>
                <a:gridCol w="1212552">
                  <a:extLst>
                    <a:ext uri="{9D8B030D-6E8A-4147-A177-3AD203B41FA5}">
                      <a16:colId xmlns:a16="http://schemas.microsoft.com/office/drawing/2014/main" val="1986361358"/>
                    </a:ext>
                  </a:extLst>
                </a:gridCol>
              </a:tblGrid>
              <a:tr h="284828">
                <a:tc>
                  <a:txBody>
                    <a:bodyPr/>
                    <a:lstStyle/>
                    <a:p>
                      <a:pPr algn="ctr"/>
                      <a:r>
                        <a:rPr lang="pt-PT" sz="1200" dirty="0">
                          <a:latin typeface="Segoe UI" panose="020B0502040204020203" pitchFamily="34" charset="0"/>
                          <a:cs typeface="Segoe UI" panose="020B0502040204020203" pitchFamily="34" charset="0"/>
                        </a:rPr>
                        <a:t>Ecossistema</a:t>
                      </a:r>
                    </a:p>
                  </a:txBody>
                  <a:tcPr/>
                </a:tc>
                <a:tc>
                  <a:txBody>
                    <a:bodyPr/>
                    <a:lstStyle/>
                    <a:p>
                      <a:pPr algn="ctr"/>
                      <a:r>
                        <a:rPr lang="pt-PT" sz="1200" dirty="0">
                          <a:latin typeface="Segoe UI" panose="020B0502040204020203" pitchFamily="34" charset="0"/>
                          <a:cs typeface="Segoe UI" panose="020B0502040204020203" pitchFamily="34" charset="0"/>
                        </a:rPr>
                        <a:t>H min (m)</a:t>
                      </a:r>
                    </a:p>
                  </a:txBody>
                  <a:tcPr/>
                </a:tc>
                <a:tc>
                  <a:txBody>
                    <a:bodyPr/>
                    <a:lstStyle/>
                    <a:p>
                      <a:pPr algn="ctr"/>
                      <a:r>
                        <a:rPr lang="pt-PT" sz="1200" dirty="0">
                          <a:latin typeface="Segoe UI" panose="020B0502040204020203" pitchFamily="34" charset="0"/>
                          <a:cs typeface="Segoe UI" panose="020B0502040204020203" pitchFamily="34" charset="0"/>
                        </a:rPr>
                        <a:t>H max (m)</a:t>
                      </a:r>
                    </a:p>
                  </a:txBody>
                  <a:tcPr/>
                </a:tc>
                <a:extLst>
                  <a:ext uri="{0D108BD9-81ED-4DB2-BD59-A6C34878D82A}">
                    <a16:rowId xmlns:a16="http://schemas.microsoft.com/office/drawing/2014/main" val="1635478825"/>
                  </a:ext>
                </a:extLst>
              </a:tr>
              <a:tr h="284828">
                <a:tc>
                  <a:txBody>
                    <a:bodyPr/>
                    <a:lstStyle/>
                    <a:p>
                      <a:pPr algn="ctr"/>
                      <a:r>
                        <a:rPr lang="pt-PT" sz="1200" dirty="0">
                          <a:latin typeface="Segoe UI" panose="020B0502040204020203" pitchFamily="34" charset="0"/>
                          <a:cs typeface="Segoe UI" panose="020B0502040204020203" pitchFamily="34" charset="0"/>
                        </a:rPr>
                        <a:t>Submerso</a:t>
                      </a:r>
                    </a:p>
                  </a:txBody>
                  <a:tcPr/>
                </a:tc>
                <a:tc>
                  <a:txBody>
                    <a:bodyPr/>
                    <a:lstStyle/>
                    <a:p>
                      <a:pPr algn="ctr"/>
                      <a:endParaRPr lang="pt-PT" sz="1200" dirty="0">
                        <a:latin typeface="Segoe UI" panose="020B0502040204020203" pitchFamily="34" charset="0"/>
                        <a:cs typeface="Segoe UI" panose="020B0502040204020203" pitchFamily="34" charset="0"/>
                      </a:endParaRPr>
                    </a:p>
                  </a:txBody>
                  <a:tcPr/>
                </a:tc>
                <a:tc>
                  <a:txBody>
                    <a:bodyPr/>
                    <a:lstStyle/>
                    <a:p>
                      <a:pPr algn="ctr"/>
                      <a:r>
                        <a:rPr lang="pt-PT" sz="1200" dirty="0">
                          <a:latin typeface="Segoe UI" panose="020B0502040204020203" pitchFamily="34" charset="0"/>
                          <a:cs typeface="Segoe UI" panose="020B0502040204020203" pitchFamily="34" charset="0"/>
                        </a:rPr>
                        <a:t>-0.87</a:t>
                      </a:r>
                    </a:p>
                  </a:txBody>
                  <a:tcPr/>
                </a:tc>
                <a:extLst>
                  <a:ext uri="{0D108BD9-81ED-4DB2-BD59-A6C34878D82A}">
                    <a16:rowId xmlns:a16="http://schemas.microsoft.com/office/drawing/2014/main" val="2314909850"/>
                  </a:ext>
                </a:extLst>
              </a:tr>
              <a:tr h="284828">
                <a:tc>
                  <a:txBody>
                    <a:bodyPr/>
                    <a:lstStyle/>
                    <a:p>
                      <a:pPr algn="ctr"/>
                      <a:r>
                        <a:rPr lang="pt-PT" sz="1200" dirty="0">
                          <a:latin typeface="Segoe UI" panose="020B0502040204020203" pitchFamily="34" charset="0"/>
                          <a:cs typeface="Segoe UI" panose="020B0502040204020203" pitchFamily="34" charset="0"/>
                        </a:rPr>
                        <a:t>Raso de Maré</a:t>
                      </a:r>
                    </a:p>
                  </a:txBody>
                  <a:tcPr/>
                </a:tc>
                <a:tc>
                  <a:txBody>
                    <a:bodyPr/>
                    <a:lstStyle/>
                    <a:p>
                      <a:pPr algn="ctr"/>
                      <a:r>
                        <a:rPr lang="pt-PT" sz="1200" dirty="0">
                          <a:latin typeface="Segoe UI" panose="020B0502040204020203" pitchFamily="34" charset="0"/>
                          <a:cs typeface="Segoe UI" panose="020B0502040204020203" pitchFamily="34" charset="0"/>
                        </a:rPr>
                        <a:t>-0.86</a:t>
                      </a:r>
                    </a:p>
                  </a:txBody>
                  <a:tcPr/>
                </a:tc>
                <a:tc>
                  <a:txBody>
                    <a:bodyPr/>
                    <a:lstStyle/>
                    <a:p>
                      <a:pPr algn="ctr"/>
                      <a:r>
                        <a:rPr lang="pt-PT" sz="1200" dirty="0">
                          <a:latin typeface="Segoe UI" panose="020B0502040204020203" pitchFamily="34" charset="0"/>
                          <a:cs typeface="Segoe UI" panose="020B0502040204020203" pitchFamily="34" charset="0"/>
                        </a:rPr>
                        <a:t>1.64</a:t>
                      </a:r>
                    </a:p>
                  </a:txBody>
                  <a:tcPr/>
                </a:tc>
                <a:extLst>
                  <a:ext uri="{0D108BD9-81ED-4DB2-BD59-A6C34878D82A}">
                    <a16:rowId xmlns:a16="http://schemas.microsoft.com/office/drawing/2014/main" val="2966571969"/>
                  </a:ext>
                </a:extLst>
              </a:tr>
              <a:tr h="284828">
                <a:tc>
                  <a:txBody>
                    <a:bodyPr/>
                    <a:lstStyle/>
                    <a:p>
                      <a:pPr algn="ctr"/>
                      <a:r>
                        <a:rPr lang="pt-PT" sz="1200" dirty="0">
                          <a:latin typeface="Segoe UI" panose="020B0502040204020203" pitchFamily="34" charset="0"/>
                          <a:cs typeface="Segoe UI" panose="020B0502040204020203" pitchFamily="34" charset="0"/>
                        </a:rPr>
                        <a:t>Baixo Sapal</a:t>
                      </a:r>
                    </a:p>
                  </a:txBody>
                  <a:tcPr/>
                </a:tc>
                <a:tc>
                  <a:txBody>
                    <a:bodyPr/>
                    <a:lstStyle/>
                    <a:p>
                      <a:pPr algn="ctr"/>
                      <a:r>
                        <a:rPr lang="pt-PT" sz="1200" dirty="0">
                          <a:latin typeface="Segoe UI" panose="020B0502040204020203" pitchFamily="34" charset="0"/>
                          <a:cs typeface="Segoe UI" panose="020B0502040204020203" pitchFamily="34" charset="0"/>
                        </a:rPr>
                        <a:t>1.65</a:t>
                      </a:r>
                    </a:p>
                  </a:txBody>
                  <a:tcPr/>
                </a:tc>
                <a:tc>
                  <a:txBody>
                    <a:bodyPr/>
                    <a:lstStyle/>
                    <a:p>
                      <a:pPr algn="ctr"/>
                      <a:r>
                        <a:rPr lang="pt-PT" sz="1200" dirty="0">
                          <a:latin typeface="Segoe UI" panose="020B0502040204020203" pitchFamily="34" charset="0"/>
                          <a:cs typeface="Segoe UI" panose="020B0502040204020203" pitchFamily="34" charset="0"/>
                        </a:rPr>
                        <a:t>2.01</a:t>
                      </a:r>
                    </a:p>
                  </a:txBody>
                  <a:tcPr/>
                </a:tc>
                <a:extLst>
                  <a:ext uri="{0D108BD9-81ED-4DB2-BD59-A6C34878D82A}">
                    <a16:rowId xmlns:a16="http://schemas.microsoft.com/office/drawing/2014/main" val="767952085"/>
                  </a:ext>
                </a:extLst>
              </a:tr>
              <a:tr h="284828">
                <a:tc>
                  <a:txBody>
                    <a:bodyPr/>
                    <a:lstStyle/>
                    <a:p>
                      <a:pPr algn="ctr"/>
                      <a:r>
                        <a:rPr lang="pt-PT" sz="1200" dirty="0">
                          <a:latin typeface="Segoe UI" panose="020B0502040204020203" pitchFamily="34" charset="0"/>
                          <a:cs typeface="Segoe UI" panose="020B0502040204020203" pitchFamily="34" charset="0"/>
                        </a:rPr>
                        <a:t>Alto Sapal</a:t>
                      </a:r>
                    </a:p>
                  </a:txBody>
                  <a:tcPr/>
                </a:tc>
                <a:tc>
                  <a:txBody>
                    <a:bodyPr/>
                    <a:lstStyle/>
                    <a:p>
                      <a:pPr algn="ctr"/>
                      <a:r>
                        <a:rPr lang="pt-PT" sz="1200" dirty="0">
                          <a:latin typeface="Segoe UI" panose="020B0502040204020203" pitchFamily="34" charset="0"/>
                          <a:cs typeface="Segoe UI" panose="020B0502040204020203" pitchFamily="34" charset="0"/>
                        </a:rPr>
                        <a:t>2.02</a:t>
                      </a:r>
                    </a:p>
                  </a:txBody>
                  <a:tcPr/>
                </a:tc>
                <a:tc>
                  <a:txBody>
                    <a:bodyPr/>
                    <a:lstStyle/>
                    <a:p>
                      <a:pPr algn="ctr"/>
                      <a:r>
                        <a:rPr lang="pt-PT" sz="1200" dirty="0">
                          <a:latin typeface="Segoe UI" panose="020B0502040204020203" pitchFamily="34" charset="0"/>
                          <a:cs typeface="Segoe UI" panose="020B0502040204020203" pitchFamily="34" charset="0"/>
                        </a:rPr>
                        <a:t>2.80</a:t>
                      </a:r>
                    </a:p>
                  </a:txBody>
                  <a:tcPr/>
                </a:tc>
                <a:extLst>
                  <a:ext uri="{0D108BD9-81ED-4DB2-BD59-A6C34878D82A}">
                    <a16:rowId xmlns:a16="http://schemas.microsoft.com/office/drawing/2014/main" val="2339462092"/>
                  </a:ext>
                </a:extLst>
              </a:tr>
            </a:tbl>
          </a:graphicData>
        </a:graphic>
      </p:graphicFrame>
      <p:sp>
        <p:nvSpPr>
          <p:cNvPr id="8" name="Seta: Para a Direita 24">
            <a:extLst>
              <a:ext uri="{FF2B5EF4-FFF2-40B4-BE49-F238E27FC236}">
                <a16:creationId xmlns:a16="http://schemas.microsoft.com/office/drawing/2014/main" id="{6E9DC5AE-1998-3CA6-6EBC-DCBB567D0934}"/>
              </a:ext>
            </a:extLst>
          </p:cNvPr>
          <p:cNvSpPr/>
          <p:nvPr/>
        </p:nvSpPr>
        <p:spPr>
          <a:xfrm rot="5400000">
            <a:off x="2016669" y="4206988"/>
            <a:ext cx="639567"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latin typeface="Segoe UI" panose="020B0502040204020203" pitchFamily="34" charset="0"/>
              <a:cs typeface="Segoe UI" panose="020B0502040204020203" pitchFamily="34" charset="0"/>
            </a:endParaRPr>
          </a:p>
        </p:txBody>
      </p:sp>
      <p:graphicFrame>
        <p:nvGraphicFramePr>
          <p:cNvPr id="10" name="Table 9">
            <a:extLst>
              <a:ext uri="{FF2B5EF4-FFF2-40B4-BE49-F238E27FC236}">
                <a16:creationId xmlns:a16="http://schemas.microsoft.com/office/drawing/2014/main" id="{90204D71-4631-9E7D-1E47-4B8F22149A97}"/>
              </a:ext>
            </a:extLst>
          </p:cNvPr>
          <p:cNvGraphicFramePr>
            <a:graphicFrameLocks noGrp="1"/>
          </p:cNvGraphicFramePr>
          <p:nvPr>
            <p:extLst>
              <p:ext uri="{D42A27DB-BD31-4B8C-83A1-F6EECF244321}">
                <p14:modId xmlns:p14="http://schemas.microsoft.com/office/powerpoint/2010/main" val="3867085268"/>
              </p:ext>
            </p:extLst>
          </p:nvPr>
        </p:nvGraphicFramePr>
        <p:xfrm>
          <a:off x="435823" y="2470195"/>
          <a:ext cx="3801260" cy="1424140"/>
        </p:xfrm>
        <a:graphic>
          <a:graphicData uri="http://schemas.openxmlformats.org/drawingml/2006/table">
            <a:tbl>
              <a:tblPr firstRow="1" bandRow="1">
                <a:tableStyleId>{D27102A9-8310-4765-A935-A1911B00CA55}</a:tableStyleId>
              </a:tblPr>
              <a:tblGrid>
                <a:gridCol w="1294354">
                  <a:extLst>
                    <a:ext uri="{9D8B030D-6E8A-4147-A177-3AD203B41FA5}">
                      <a16:colId xmlns:a16="http://schemas.microsoft.com/office/drawing/2014/main" val="1180870661"/>
                    </a:ext>
                  </a:extLst>
                </a:gridCol>
                <a:gridCol w="1294354">
                  <a:extLst>
                    <a:ext uri="{9D8B030D-6E8A-4147-A177-3AD203B41FA5}">
                      <a16:colId xmlns:a16="http://schemas.microsoft.com/office/drawing/2014/main" val="1493554625"/>
                    </a:ext>
                  </a:extLst>
                </a:gridCol>
                <a:gridCol w="1212552">
                  <a:extLst>
                    <a:ext uri="{9D8B030D-6E8A-4147-A177-3AD203B41FA5}">
                      <a16:colId xmlns:a16="http://schemas.microsoft.com/office/drawing/2014/main" val="1986361358"/>
                    </a:ext>
                  </a:extLst>
                </a:gridCol>
              </a:tblGrid>
              <a:tr h="284828">
                <a:tc>
                  <a:txBody>
                    <a:bodyPr/>
                    <a:lstStyle/>
                    <a:p>
                      <a:pPr algn="ctr"/>
                      <a:r>
                        <a:rPr lang="pt-PT" sz="1200" dirty="0">
                          <a:latin typeface="Segoe UI" panose="020B0502040204020203" pitchFamily="34" charset="0"/>
                          <a:cs typeface="Segoe UI" panose="020B0502040204020203" pitchFamily="34" charset="0"/>
                        </a:rPr>
                        <a:t>Ecossistema</a:t>
                      </a:r>
                    </a:p>
                  </a:txBody>
                  <a:tcPr/>
                </a:tc>
                <a:tc>
                  <a:txBody>
                    <a:bodyPr/>
                    <a:lstStyle/>
                    <a:p>
                      <a:pPr algn="ctr"/>
                      <a:r>
                        <a:rPr lang="pt-PT" sz="1200" dirty="0">
                          <a:latin typeface="Segoe UI" panose="020B0502040204020203" pitchFamily="34" charset="0"/>
                          <a:cs typeface="Segoe UI" panose="020B0502040204020203" pitchFamily="34" charset="0"/>
                        </a:rPr>
                        <a:t>H min (m)</a:t>
                      </a:r>
                    </a:p>
                  </a:txBody>
                  <a:tcPr/>
                </a:tc>
                <a:tc>
                  <a:txBody>
                    <a:bodyPr/>
                    <a:lstStyle/>
                    <a:p>
                      <a:pPr algn="ctr"/>
                      <a:r>
                        <a:rPr lang="pt-PT" sz="1200" dirty="0">
                          <a:latin typeface="Segoe UI" panose="020B0502040204020203" pitchFamily="34" charset="0"/>
                          <a:cs typeface="Segoe UI" panose="020B0502040204020203" pitchFamily="34" charset="0"/>
                        </a:rPr>
                        <a:t>H max (m)</a:t>
                      </a:r>
                    </a:p>
                  </a:txBody>
                  <a:tcPr/>
                </a:tc>
                <a:extLst>
                  <a:ext uri="{0D108BD9-81ED-4DB2-BD59-A6C34878D82A}">
                    <a16:rowId xmlns:a16="http://schemas.microsoft.com/office/drawing/2014/main" val="1635478825"/>
                  </a:ext>
                </a:extLst>
              </a:tr>
              <a:tr h="284828">
                <a:tc>
                  <a:txBody>
                    <a:bodyPr/>
                    <a:lstStyle/>
                    <a:p>
                      <a:pPr algn="ctr"/>
                      <a:r>
                        <a:rPr lang="pt-PT" sz="1200" dirty="0">
                          <a:latin typeface="Segoe UI" panose="020B0502040204020203" pitchFamily="34" charset="0"/>
                          <a:cs typeface="Segoe UI" panose="020B0502040204020203" pitchFamily="34" charset="0"/>
                        </a:rPr>
                        <a:t>Submerso</a:t>
                      </a:r>
                    </a:p>
                  </a:txBody>
                  <a:tcPr/>
                </a:tc>
                <a:tc>
                  <a:txBody>
                    <a:bodyPr/>
                    <a:lstStyle/>
                    <a:p>
                      <a:pPr algn="ctr"/>
                      <a:endParaRPr lang="pt-PT" sz="1200" dirty="0">
                        <a:latin typeface="Segoe UI" panose="020B0502040204020203" pitchFamily="34" charset="0"/>
                        <a:cs typeface="Segoe UI" panose="020B0502040204020203" pitchFamily="34" charset="0"/>
                      </a:endParaRPr>
                    </a:p>
                  </a:txBody>
                  <a:tcPr/>
                </a:tc>
                <a:tc>
                  <a:txBody>
                    <a:bodyPr/>
                    <a:lstStyle/>
                    <a:p>
                      <a:pPr algn="ctr"/>
                      <a:r>
                        <a:rPr lang="pt-PT" sz="1200" dirty="0">
                          <a:latin typeface="Segoe UI" panose="020B0502040204020203" pitchFamily="34" charset="0"/>
                          <a:cs typeface="Segoe UI" panose="020B0502040204020203" pitchFamily="34" charset="0"/>
                        </a:rPr>
                        <a:t>-1.76</a:t>
                      </a:r>
                    </a:p>
                  </a:txBody>
                  <a:tcPr/>
                </a:tc>
                <a:extLst>
                  <a:ext uri="{0D108BD9-81ED-4DB2-BD59-A6C34878D82A}">
                    <a16:rowId xmlns:a16="http://schemas.microsoft.com/office/drawing/2014/main" val="2314909850"/>
                  </a:ext>
                </a:extLst>
              </a:tr>
              <a:tr h="284828">
                <a:tc>
                  <a:txBody>
                    <a:bodyPr/>
                    <a:lstStyle/>
                    <a:p>
                      <a:pPr algn="ctr"/>
                      <a:r>
                        <a:rPr lang="pt-PT" sz="1200" dirty="0">
                          <a:latin typeface="Segoe UI" panose="020B0502040204020203" pitchFamily="34" charset="0"/>
                          <a:cs typeface="Segoe UI" panose="020B0502040204020203" pitchFamily="34" charset="0"/>
                        </a:rPr>
                        <a:t>Raso de Maré</a:t>
                      </a:r>
                    </a:p>
                  </a:txBody>
                  <a:tcPr/>
                </a:tc>
                <a:tc>
                  <a:txBody>
                    <a:bodyPr/>
                    <a:lstStyle/>
                    <a:p>
                      <a:pPr algn="ctr"/>
                      <a:r>
                        <a:rPr lang="pt-PT" sz="1200" dirty="0">
                          <a:latin typeface="Segoe UI" panose="020B0502040204020203" pitchFamily="34" charset="0"/>
                          <a:cs typeface="Segoe UI" panose="020B0502040204020203" pitchFamily="34" charset="0"/>
                        </a:rPr>
                        <a:t>-1.75</a:t>
                      </a:r>
                    </a:p>
                  </a:txBody>
                  <a:tcPr/>
                </a:tc>
                <a:tc>
                  <a:txBody>
                    <a:bodyPr/>
                    <a:lstStyle/>
                    <a:p>
                      <a:pPr algn="ctr"/>
                      <a:r>
                        <a:rPr lang="pt-PT" sz="1200" dirty="0">
                          <a:latin typeface="Segoe UI" panose="020B0502040204020203" pitchFamily="34" charset="0"/>
                          <a:cs typeface="Segoe UI" panose="020B0502040204020203" pitchFamily="34" charset="0"/>
                        </a:rPr>
                        <a:t>0.76</a:t>
                      </a:r>
                    </a:p>
                  </a:txBody>
                  <a:tcPr/>
                </a:tc>
                <a:extLst>
                  <a:ext uri="{0D108BD9-81ED-4DB2-BD59-A6C34878D82A}">
                    <a16:rowId xmlns:a16="http://schemas.microsoft.com/office/drawing/2014/main" val="2966571969"/>
                  </a:ext>
                </a:extLst>
              </a:tr>
              <a:tr h="284828">
                <a:tc>
                  <a:txBody>
                    <a:bodyPr/>
                    <a:lstStyle/>
                    <a:p>
                      <a:pPr algn="ctr"/>
                      <a:r>
                        <a:rPr lang="pt-PT" sz="1200" dirty="0">
                          <a:latin typeface="Segoe UI" panose="020B0502040204020203" pitchFamily="34" charset="0"/>
                          <a:cs typeface="Segoe UI" panose="020B0502040204020203" pitchFamily="34" charset="0"/>
                        </a:rPr>
                        <a:t>Baixo Sapal</a:t>
                      </a:r>
                    </a:p>
                  </a:txBody>
                  <a:tcPr/>
                </a:tc>
                <a:tc>
                  <a:txBody>
                    <a:bodyPr/>
                    <a:lstStyle/>
                    <a:p>
                      <a:pPr algn="ctr"/>
                      <a:r>
                        <a:rPr lang="pt-PT" sz="1200" dirty="0">
                          <a:latin typeface="Segoe UI" panose="020B0502040204020203" pitchFamily="34" charset="0"/>
                          <a:cs typeface="Segoe UI" panose="020B0502040204020203" pitchFamily="34" charset="0"/>
                        </a:rPr>
                        <a:t>0.77</a:t>
                      </a:r>
                    </a:p>
                  </a:txBody>
                  <a:tcPr/>
                </a:tc>
                <a:tc>
                  <a:txBody>
                    <a:bodyPr/>
                    <a:lstStyle/>
                    <a:p>
                      <a:pPr algn="ctr"/>
                      <a:r>
                        <a:rPr lang="pt-PT" sz="1200" dirty="0">
                          <a:latin typeface="Segoe UI" panose="020B0502040204020203" pitchFamily="34" charset="0"/>
                          <a:cs typeface="Segoe UI" panose="020B0502040204020203" pitchFamily="34" charset="0"/>
                        </a:rPr>
                        <a:t>1.15</a:t>
                      </a:r>
                    </a:p>
                  </a:txBody>
                  <a:tcPr/>
                </a:tc>
                <a:extLst>
                  <a:ext uri="{0D108BD9-81ED-4DB2-BD59-A6C34878D82A}">
                    <a16:rowId xmlns:a16="http://schemas.microsoft.com/office/drawing/2014/main" val="767952085"/>
                  </a:ext>
                </a:extLst>
              </a:tr>
              <a:tr h="284828">
                <a:tc>
                  <a:txBody>
                    <a:bodyPr/>
                    <a:lstStyle/>
                    <a:p>
                      <a:pPr algn="ctr"/>
                      <a:r>
                        <a:rPr lang="pt-PT" sz="1200" dirty="0">
                          <a:latin typeface="Segoe UI" panose="020B0502040204020203" pitchFamily="34" charset="0"/>
                          <a:cs typeface="Segoe UI" panose="020B0502040204020203" pitchFamily="34" charset="0"/>
                        </a:rPr>
                        <a:t>Alto Sapal</a:t>
                      </a:r>
                    </a:p>
                  </a:txBody>
                  <a:tcPr/>
                </a:tc>
                <a:tc>
                  <a:txBody>
                    <a:bodyPr/>
                    <a:lstStyle/>
                    <a:p>
                      <a:pPr algn="ctr"/>
                      <a:r>
                        <a:rPr lang="pt-PT" sz="1200" dirty="0">
                          <a:latin typeface="Segoe UI" panose="020B0502040204020203" pitchFamily="34" charset="0"/>
                          <a:cs typeface="Segoe UI" panose="020B0502040204020203" pitchFamily="34" charset="0"/>
                        </a:rPr>
                        <a:t>1.14</a:t>
                      </a:r>
                    </a:p>
                  </a:txBody>
                  <a:tcPr/>
                </a:tc>
                <a:tc>
                  <a:txBody>
                    <a:bodyPr/>
                    <a:lstStyle/>
                    <a:p>
                      <a:pPr algn="ctr"/>
                      <a:r>
                        <a:rPr lang="pt-PT" sz="1200" dirty="0">
                          <a:latin typeface="Segoe UI" panose="020B0502040204020203" pitchFamily="34" charset="0"/>
                          <a:cs typeface="Segoe UI" panose="020B0502040204020203" pitchFamily="34" charset="0"/>
                        </a:rPr>
                        <a:t>1.92</a:t>
                      </a:r>
                    </a:p>
                  </a:txBody>
                  <a:tcPr/>
                </a:tc>
                <a:extLst>
                  <a:ext uri="{0D108BD9-81ED-4DB2-BD59-A6C34878D82A}">
                    <a16:rowId xmlns:a16="http://schemas.microsoft.com/office/drawing/2014/main" val="2339462092"/>
                  </a:ext>
                </a:extLst>
              </a:tr>
            </a:tbl>
          </a:graphicData>
        </a:graphic>
      </p:graphicFrame>
      <p:pic>
        <p:nvPicPr>
          <p:cNvPr id="12" name="Picture 11" descr="A map of the ocean&#10;&#10;Description automatically generated with medium confidence">
            <a:extLst>
              <a:ext uri="{FF2B5EF4-FFF2-40B4-BE49-F238E27FC236}">
                <a16:creationId xmlns:a16="http://schemas.microsoft.com/office/drawing/2014/main" id="{C431AAB4-99E5-4065-D8A8-34E0F4474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1947" y="2018986"/>
            <a:ext cx="2716059" cy="2035915"/>
          </a:xfrm>
          <a:prstGeom prst="rect">
            <a:avLst/>
          </a:prstGeom>
        </p:spPr>
      </p:pic>
      <p:pic>
        <p:nvPicPr>
          <p:cNvPr id="14" name="Picture 13" descr="A map of the ocean&#10;&#10;Description automatically generated with medium confidence">
            <a:extLst>
              <a:ext uri="{FF2B5EF4-FFF2-40B4-BE49-F238E27FC236}">
                <a16:creationId xmlns:a16="http://schemas.microsoft.com/office/drawing/2014/main" id="{8CB9442C-CFE6-A207-5223-AFA3CE80CF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4347" y="2171386"/>
            <a:ext cx="2716059" cy="2035915"/>
          </a:xfrm>
          <a:prstGeom prst="rect">
            <a:avLst/>
          </a:prstGeom>
        </p:spPr>
      </p:pic>
      <p:pic>
        <p:nvPicPr>
          <p:cNvPr id="15" name="Picture 14" descr="A map of the ocean&#10;&#10;Description automatically generated">
            <a:extLst>
              <a:ext uri="{FF2B5EF4-FFF2-40B4-BE49-F238E27FC236}">
                <a16:creationId xmlns:a16="http://schemas.microsoft.com/office/drawing/2014/main" id="{D3D936CD-8FBB-533D-329D-DC5D5080B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651" y="4580520"/>
            <a:ext cx="2716059" cy="2035915"/>
          </a:xfrm>
          <a:prstGeom prst="rect">
            <a:avLst/>
          </a:prstGeom>
        </p:spPr>
      </p:pic>
      <p:sp>
        <p:nvSpPr>
          <p:cNvPr id="13" name="Seta: Para a Direita 24">
            <a:extLst>
              <a:ext uri="{FF2B5EF4-FFF2-40B4-BE49-F238E27FC236}">
                <a16:creationId xmlns:a16="http://schemas.microsoft.com/office/drawing/2014/main" id="{5AFF9A4E-18B9-01C9-A7E6-121C1A647305}"/>
              </a:ext>
            </a:extLst>
          </p:cNvPr>
          <p:cNvSpPr/>
          <p:nvPr/>
        </p:nvSpPr>
        <p:spPr>
          <a:xfrm rot="5400000">
            <a:off x="5814303" y="4137096"/>
            <a:ext cx="262223" cy="230715"/>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latin typeface="Segoe UI" panose="020B0502040204020203" pitchFamily="34" charset="0"/>
              <a:cs typeface="Segoe UI" panose="020B0502040204020203" pitchFamily="34" charset="0"/>
            </a:endParaRPr>
          </a:p>
        </p:txBody>
      </p:sp>
      <p:sp>
        <p:nvSpPr>
          <p:cNvPr id="3" name="CaixaDeTexto 18">
            <a:extLst>
              <a:ext uri="{FF2B5EF4-FFF2-40B4-BE49-F238E27FC236}">
                <a16:creationId xmlns:a16="http://schemas.microsoft.com/office/drawing/2014/main" id="{D08A7507-82BC-958A-B645-32B3B6CF1D22}"/>
              </a:ext>
            </a:extLst>
          </p:cNvPr>
          <p:cNvSpPr txBox="1"/>
          <p:nvPr/>
        </p:nvSpPr>
        <p:spPr>
          <a:xfrm>
            <a:off x="435823" y="2085093"/>
            <a:ext cx="1502038" cy="340519"/>
          </a:xfrm>
          <a:prstGeom prst="roundRect">
            <a:avLst/>
          </a:prstGeom>
          <a:solidFill>
            <a:schemeClr val="bg1">
              <a:alpha val="91000"/>
            </a:schemeClr>
          </a:solidFill>
          <a:ln w="38100">
            <a:solidFill>
              <a:srgbClr val="D1A3A9"/>
            </a:solidFill>
          </a:ln>
        </p:spPr>
        <p:txBody>
          <a:bodyPr wrap="square" rtlCol="0">
            <a:spAutoFit/>
          </a:bodyPr>
          <a:lstStyle/>
          <a:p>
            <a:pPr algn="ctr"/>
            <a:r>
              <a:rPr lang="pt-PT" sz="1400" b="1" dirty="0">
                <a:latin typeface="Segoe UI" panose="020B0502040204020203" pitchFamily="34" charset="0"/>
                <a:cs typeface="Segoe UI" panose="020B0502040204020203" pitchFamily="34" charset="0"/>
              </a:rPr>
              <a:t>2010</a:t>
            </a:r>
          </a:p>
        </p:txBody>
      </p:sp>
      <p:sp>
        <p:nvSpPr>
          <p:cNvPr id="4" name="CaixaDeTexto 18">
            <a:extLst>
              <a:ext uri="{FF2B5EF4-FFF2-40B4-BE49-F238E27FC236}">
                <a16:creationId xmlns:a16="http://schemas.microsoft.com/office/drawing/2014/main" id="{4C2A23C7-61CF-2016-A6B6-E3CBC6B1433B}"/>
              </a:ext>
            </a:extLst>
          </p:cNvPr>
          <p:cNvSpPr txBox="1"/>
          <p:nvPr/>
        </p:nvSpPr>
        <p:spPr>
          <a:xfrm>
            <a:off x="435823" y="4380618"/>
            <a:ext cx="1502038" cy="340519"/>
          </a:xfrm>
          <a:prstGeom prst="roundRect">
            <a:avLst/>
          </a:prstGeom>
          <a:solidFill>
            <a:schemeClr val="bg1">
              <a:alpha val="91000"/>
            </a:schemeClr>
          </a:solidFill>
          <a:ln w="38100">
            <a:solidFill>
              <a:srgbClr val="D1A3A9"/>
            </a:solidFill>
          </a:ln>
        </p:spPr>
        <p:txBody>
          <a:bodyPr wrap="square" rtlCol="0">
            <a:spAutoFit/>
          </a:bodyPr>
          <a:lstStyle/>
          <a:p>
            <a:pPr algn="ctr"/>
            <a:r>
              <a:rPr lang="pt-PT" sz="1400" b="1" dirty="0">
                <a:latin typeface="Segoe UI" panose="020B0502040204020203" pitchFamily="34" charset="0"/>
                <a:cs typeface="Segoe UI" panose="020B0502040204020203" pitchFamily="34" charset="0"/>
              </a:rPr>
              <a:t>2100</a:t>
            </a:r>
          </a:p>
        </p:txBody>
      </p:sp>
      <p:sp>
        <p:nvSpPr>
          <p:cNvPr id="5" name="CaixaDeTexto 18">
            <a:extLst>
              <a:ext uri="{FF2B5EF4-FFF2-40B4-BE49-F238E27FC236}">
                <a16:creationId xmlns:a16="http://schemas.microsoft.com/office/drawing/2014/main" id="{E83D3289-9493-47E3-73D2-F5F9A7670C68}"/>
              </a:ext>
            </a:extLst>
          </p:cNvPr>
          <p:cNvSpPr txBox="1"/>
          <p:nvPr/>
        </p:nvSpPr>
        <p:spPr>
          <a:xfrm>
            <a:off x="2117409" y="4087601"/>
            <a:ext cx="1502038" cy="340519"/>
          </a:xfrm>
          <a:prstGeom prst="roundRect">
            <a:avLst/>
          </a:prstGeom>
          <a:noFill/>
          <a:ln w="38100">
            <a:noFill/>
          </a:ln>
        </p:spPr>
        <p:txBody>
          <a:bodyPr wrap="square" rtlCol="0">
            <a:spAutoFit/>
          </a:bodyPr>
          <a:lstStyle/>
          <a:p>
            <a:pPr algn="ctr"/>
            <a:r>
              <a:rPr lang="pt-PT" sz="1400" b="1" dirty="0">
                <a:latin typeface="Segoe UI" panose="020B0502040204020203" pitchFamily="34" charset="0"/>
                <a:cs typeface="Segoe UI" panose="020B0502040204020203" pitchFamily="34" charset="0"/>
              </a:rPr>
              <a:t>+ 0.884 m</a:t>
            </a:r>
          </a:p>
        </p:txBody>
      </p:sp>
      <p:sp>
        <p:nvSpPr>
          <p:cNvPr id="7" name="Chaveta à direita 14">
            <a:extLst>
              <a:ext uri="{FF2B5EF4-FFF2-40B4-BE49-F238E27FC236}">
                <a16:creationId xmlns:a16="http://schemas.microsoft.com/office/drawing/2014/main" id="{A171BFD0-9AA5-422A-5361-7639F793987F}"/>
              </a:ext>
            </a:extLst>
          </p:cNvPr>
          <p:cNvSpPr/>
          <p:nvPr/>
        </p:nvSpPr>
        <p:spPr>
          <a:xfrm>
            <a:off x="7414798" y="2891475"/>
            <a:ext cx="565664" cy="2873889"/>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dirty="0"/>
          </a:p>
        </p:txBody>
      </p:sp>
    </p:spTree>
    <p:extLst>
      <p:ext uri="{BB962C8B-B14F-4D97-AF65-F5344CB8AC3E}">
        <p14:creationId xmlns:p14="http://schemas.microsoft.com/office/powerpoint/2010/main" val="27275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42"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1000"/>
                                        <p:tgtEl>
                                          <p:spTgt spid="15"/>
                                        </p:tgtEl>
                                      </p:cBhvr>
                                    </p:animEffect>
                                    <p:anim calcmode="lin" valueType="num">
                                      <p:cBhvr>
                                        <p:cTn id="54" dur="1000" fill="hold"/>
                                        <p:tgtEl>
                                          <p:spTgt spid="15"/>
                                        </p:tgtEl>
                                        <p:attrNameLst>
                                          <p:attrName>ppt_x</p:attrName>
                                        </p:attrNameLst>
                                      </p:cBhvr>
                                      <p:tavLst>
                                        <p:tav tm="0">
                                          <p:val>
                                            <p:strVal val="#ppt_x"/>
                                          </p:val>
                                        </p:tav>
                                        <p:tav tm="100000">
                                          <p:val>
                                            <p:strVal val="#ppt_x"/>
                                          </p:val>
                                        </p:tav>
                                      </p:tavLst>
                                    </p:anim>
                                    <p:anim calcmode="lin" valueType="num">
                                      <p:cBhvr>
                                        <p:cTn id="5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par>
                                <p:cTn id="61" presetID="42"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4" grpId="0" animBg="1"/>
      <p:bldP spid="5"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sea&#10;&#10;Description automatically generated with medium confidence">
            <a:extLst>
              <a:ext uri="{FF2B5EF4-FFF2-40B4-BE49-F238E27FC236}">
                <a16:creationId xmlns:a16="http://schemas.microsoft.com/office/drawing/2014/main" id="{D5F80B80-D1A3-B1ED-C53F-6280A75D9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50" y="2241557"/>
            <a:ext cx="2859084" cy="2143125"/>
          </a:xfrm>
          <a:prstGeom prst="rect">
            <a:avLst/>
          </a:prstGeom>
        </p:spPr>
      </p:pic>
      <p:sp>
        <p:nvSpPr>
          <p:cNvPr id="2" name="CaixaDeTexto 1">
            <a:extLst>
              <a:ext uri="{FF2B5EF4-FFF2-40B4-BE49-F238E27FC236}">
                <a16:creationId xmlns:a16="http://schemas.microsoft.com/office/drawing/2014/main" id="{9AC41D88-DF20-718E-8EF0-34C46D11DB80}"/>
              </a:ext>
            </a:extLst>
          </p:cNvPr>
          <p:cNvSpPr txBox="1"/>
          <p:nvPr/>
        </p:nvSpPr>
        <p:spPr>
          <a:xfrm>
            <a:off x="427838" y="1157439"/>
            <a:ext cx="4252804" cy="954107"/>
          </a:xfrm>
          <a:prstGeom prst="rect">
            <a:avLst/>
          </a:prstGeom>
          <a:noFill/>
          <a:ln>
            <a:noFill/>
          </a:ln>
        </p:spPr>
        <p:txBody>
          <a:bodyPr wrap="square" rtlCol="0">
            <a:spAutoFit/>
          </a:bodyPr>
          <a:lstStyle/>
          <a:p>
            <a:r>
              <a:rPr lang="pt-PT" sz="2800" b="1" dirty="0">
                <a:solidFill>
                  <a:prstClr val="black"/>
                </a:solidFill>
                <a:latin typeface="Segoe UI Light"/>
              </a:rPr>
              <a:t>VULNERABILIDADE AMBIENTAL</a:t>
            </a:r>
          </a:p>
        </p:txBody>
      </p:sp>
      <p:pic>
        <p:nvPicPr>
          <p:cNvPr id="4" name="Picture 3" descr="A map of a forest&#10;&#10;Description automatically generated with medium confidence">
            <a:extLst>
              <a:ext uri="{FF2B5EF4-FFF2-40B4-BE49-F238E27FC236}">
                <a16:creationId xmlns:a16="http://schemas.microsoft.com/office/drawing/2014/main" id="{A2621A8D-9818-FCB3-70F1-11D5A3593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48" y="4352925"/>
            <a:ext cx="2859086" cy="2143125"/>
          </a:xfrm>
          <a:prstGeom prst="rect">
            <a:avLst/>
          </a:prstGeom>
        </p:spPr>
      </p:pic>
      <p:sp>
        <p:nvSpPr>
          <p:cNvPr id="5" name="Chaveta à direita 14">
            <a:extLst>
              <a:ext uri="{FF2B5EF4-FFF2-40B4-BE49-F238E27FC236}">
                <a16:creationId xmlns:a16="http://schemas.microsoft.com/office/drawing/2014/main" id="{E55E05EC-009F-439D-30FA-E776A753689C}"/>
              </a:ext>
            </a:extLst>
          </p:cNvPr>
          <p:cNvSpPr/>
          <p:nvPr/>
        </p:nvSpPr>
        <p:spPr>
          <a:xfrm>
            <a:off x="3963624" y="2909844"/>
            <a:ext cx="595451" cy="3122200"/>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a:p>
        </p:txBody>
      </p:sp>
      <p:pic>
        <p:nvPicPr>
          <p:cNvPr id="8" name="Picture 7" descr="A map of the climate&#10;&#10;Description automatically generated with medium confidence">
            <a:extLst>
              <a:ext uri="{FF2B5EF4-FFF2-40B4-BE49-F238E27FC236}">
                <a16:creationId xmlns:a16="http://schemas.microsoft.com/office/drawing/2014/main" id="{12D44C3A-9F72-C515-41C4-74BD494C28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4949" y="2184406"/>
            <a:ext cx="5686425" cy="42624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AEA97C-5043-AC6A-C458-738E7391C800}"/>
                  </a:ext>
                </a:extLst>
              </p:cNvPr>
              <p:cNvSpPr txBox="1"/>
              <p:nvPr/>
            </p:nvSpPr>
            <p:spPr>
              <a:xfrm>
                <a:off x="6877050" y="1834547"/>
                <a:ext cx="27630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𝐸𝑉𝐼</m:t>
                      </m:r>
                      <m:r>
                        <a:rPr lang="en-GB" b="0" i="1" smtClean="0">
                          <a:latin typeface="Cambria Math" panose="02040503050406030204" pitchFamily="18" charset="0"/>
                        </a:rPr>
                        <m:t>=</m:t>
                      </m:r>
                      <m:r>
                        <a:rPr lang="en-GB" b="0" i="1" smtClean="0">
                          <a:latin typeface="Cambria Math" panose="02040503050406030204" pitchFamily="18" charset="0"/>
                        </a:rPr>
                        <m:t>𝑆𝐷𝐼</m:t>
                      </m:r>
                      <m:r>
                        <a:rPr lang="en-GB" b="0" i="1" smtClean="0">
                          <a:latin typeface="Cambria Math" panose="02040503050406030204" pitchFamily="18" charset="0"/>
                        </a:rPr>
                        <m:t>∗0.5+</m:t>
                      </m:r>
                      <m:r>
                        <a:rPr lang="en-GB" b="0" i="1" smtClean="0">
                          <a:latin typeface="Cambria Math" panose="02040503050406030204" pitchFamily="18" charset="0"/>
                        </a:rPr>
                        <m:t>𝑆𝑆𝐼</m:t>
                      </m:r>
                      <m:r>
                        <a:rPr lang="en-GB" b="0" i="1" smtClean="0">
                          <a:latin typeface="Cambria Math" panose="02040503050406030204" pitchFamily="18" charset="0"/>
                        </a:rPr>
                        <m:t>∗0.5</m:t>
                      </m:r>
                    </m:oMath>
                  </m:oMathPara>
                </a14:m>
                <a:endParaRPr lang="pt-PT" dirty="0"/>
              </a:p>
            </p:txBody>
          </p:sp>
        </mc:Choice>
        <mc:Fallback xmlns="">
          <p:sp>
            <p:nvSpPr>
              <p:cNvPr id="9" name="TextBox 8">
                <a:extLst>
                  <a:ext uri="{FF2B5EF4-FFF2-40B4-BE49-F238E27FC236}">
                    <a16:creationId xmlns:a16="http://schemas.microsoft.com/office/drawing/2014/main" id="{74AEA97C-5043-AC6A-C458-738E7391C800}"/>
                  </a:ext>
                </a:extLst>
              </p:cNvPr>
              <p:cNvSpPr txBox="1">
                <a:spLocks noRot="1" noChangeAspect="1" noMove="1" noResize="1" noEditPoints="1" noAdjustHandles="1" noChangeArrowheads="1" noChangeShapeType="1" noTextEdit="1"/>
              </p:cNvSpPr>
              <p:nvPr/>
            </p:nvSpPr>
            <p:spPr>
              <a:xfrm>
                <a:off x="6877050" y="1834547"/>
                <a:ext cx="2763064" cy="276999"/>
              </a:xfrm>
              <a:prstGeom prst="rect">
                <a:avLst/>
              </a:prstGeom>
              <a:blipFill>
                <a:blip r:embed="rId6"/>
                <a:stretch>
                  <a:fillRect l="-1545" r="-1987" b="-8889"/>
                </a:stretch>
              </a:blipFill>
            </p:spPr>
            <p:txBody>
              <a:bodyPr/>
              <a:lstStyle/>
              <a:p>
                <a:r>
                  <a:rPr lang="pt-PT">
                    <a:noFill/>
                  </a:rPr>
                  <a:t> </a:t>
                </a:r>
              </a:p>
            </p:txBody>
          </p:sp>
        </mc:Fallback>
      </mc:AlternateContent>
    </p:spTree>
    <p:extLst>
      <p:ext uri="{BB962C8B-B14F-4D97-AF65-F5344CB8AC3E}">
        <p14:creationId xmlns:p14="http://schemas.microsoft.com/office/powerpoint/2010/main" val="186146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AC41D88-DF20-718E-8EF0-34C46D11DB80}"/>
              </a:ext>
            </a:extLst>
          </p:cNvPr>
          <p:cNvSpPr txBox="1"/>
          <p:nvPr/>
        </p:nvSpPr>
        <p:spPr>
          <a:xfrm>
            <a:off x="427838" y="1157439"/>
            <a:ext cx="4252804" cy="954107"/>
          </a:xfrm>
          <a:prstGeom prst="rect">
            <a:avLst/>
          </a:prstGeom>
          <a:noFill/>
          <a:ln>
            <a:noFill/>
          </a:ln>
        </p:spPr>
        <p:txBody>
          <a:bodyPr wrap="square" rtlCol="0">
            <a:spAutoFit/>
          </a:bodyPr>
          <a:lstStyle/>
          <a:p>
            <a:r>
              <a:rPr lang="pt-PT" sz="2800" b="1" dirty="0">
                <a:solidFill>
                  <a:prstClr val="black"/>
                </a:solidFill>
                <a:latin typeface="Segoe UI Light"/>
              </a:rPr>
              <a:t>RISCO </a:t>
            </a:r>
          </a:p>
          <a:p>
            <a:r>
              <a:rPr lang="pt-PT" sz="2800" b="1" dirty="0">
                <a:solidFill>
                  <a:prstClr val="black"/>
                </a:solidFill>
                <a:latin typeface="Segoe UI Light"/>
              </a:rPr>
              <a:t>MULTI-PARAMÉTRICO</a:t>
            </a:r>
          </a:p>
        </p:txBody>
      </p:sp>
      <p:pic>
        <p:nvPicPr>
          <p:cNvPr id="3" name="Picture 2" descr="A map of the climate&#10;&#10;Description automatically generated with medium confidence">
            <a:extLst>
              <a:ext uri="{FF2B5EF4-FFF2-40B4-BE49-F238E27FC236}">
                <a16:creationId xmlns:a16="http://schemas.microsoft.com/office/drawing/2014/main" id="{E0F8A33A-7163-4593-D25C-A97AFEC8C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31" y="4538684"/>
            <a:ext cx="2693430" cy="2018953"/>
          </a:xfrm>
          <a:prstGeom prst="rect">
            <a:avLst/>
          </a:prstGeom>
        </p:spPr>
      </p:pic>
      <p:pic>
        <p:nvPicPr>
          <p:cNvPr id="4" name="Picture 3" descr="A map of a land with different colored areas&#10;&#10;Description automatically generated with medium confidence">
            <a:extLst>
              <a:ext uri="{FF2B5EF4-FFF2-40B4-BE49-F238E27FC236}">
                <a16:creationId xmlns:a16="http://schemas.microsoft.com/office/drawing/2014/main" id="{C060C9F2-4CE3-A5CD-3936-1D114DA15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331" y="2453394"/>
            <a:ext cx="2704179" cy="2018953"/>
          </a:xfrm>
          <a:prstGeom prst="rect">
            <a:avLst/>
          </a:prstGeom>
        </p:spPr>
      </p:pic>
      <p:sp>
        <p:nvSpPr>
          <p:cNvPr id="5" name="Chaveta à direita 14">
            <a:extLst>
              <a:ext uri="{FF2B5EF4-FFF2-40B4-BE49-F238E27FC236}">
                <a16:creationId xmlns:a16="http://schemas.microsoft.com/office/drawing/2014/main" id="{014469A8-9D2B-F22C-C720-D434FF332926}"/>
              </a:ext>
            </a:extLst>
          </p:cNvPr>
          <p:cNvSpPr/>
          <p:nvPr/>
        </p:nvSpPr>
        <p:spPr>
          <a:xfrm>
            <a:off x="3754074" y="2909844"/>
            <a:ext cx="595451" cy="3122200"/>
          </a:xfrm>
          <a:prstGeom prst="rightBrace">
            <a:avLst>
              <a:gd name="adj1" fmla="val 43393"/>
              <a:gd name="adj2" fmla="val 73483"/>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a:p>
        </p:txBody>
      </p:sp>
      <p:pic>
        <p:nvPicPr>
          <p:cNvPr id="6" name="Picture 5" descr="A screenshot of a map&#10;&#10;Description automatically generated">
            <a:extLst>
              <a:ext uri="{FF2B5EF4-FFF2-40B4-BE49-F238E27FC236}">
                <a16:creationId xmlns:a16="http://schemas.microsoft.com/office/drawing/2014/main" id="{9C563443-846B-9775-CF1D-93BF74D27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4260" y="1806055"/>
            <a:ext cx="2363479" cy="2270958"/>
          </a:xfrm>
          <a:prstGeom prst="rect">
            <a:avLst/>
          </a:prstGeom>
        </p:spPr>
      </p:pic>
      <p:sp>
        <p:nvSpPr>
          <p:cNvPr id="7" name="Chaveta à direita 14">
            <a:extLst>
              <a:ext uri="{FF2B5EF4-FFF2-40B4-BE49-F238E27FC236}">
                <a16:creationId xmlns:a16="http://schemas.microsoft.com/office/drawing/2014/main" id="{929BDC7F-E085-C64C-1B60-26CCBA443F2A}"/>
              </a:ext>
            </a:extLst>
          </p:cNvPr>
          <p:cNvSpPr/>
          <p:nvPr/>
        </p:nvSpPr>
        <p:spPr>
          <a:xfrm>
            <a:off x="7497778" y="2909844"/>
            <a:ext cx="595451" cy="3122200"/>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dirty="0"/>
          </a:p>
        </p:txBody>
      </p:sp>
      <p:pic>
        <p:nvPicPr>
          <p:cNvPr id="9" name="Picture 8" descr="A map of a sea&#10;&#10;Description automatically generated with medium confidence">
            <a:extLst>
              <a:ext uri="{FF2B5EF4-FFF2-40B4-BE49-F238E27FC236}">
                <a16:creationId xmlns:a16="http://schemas.microsoft.com/office/drawing/2014/main" id="{EDC63A3D-2CBC-887A-CC4E-908D0E319B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569" y="2704104"/>
            <a:ext cx="3762613" cy="2820396"/>
          </a:xfrm>
          <a:prstGeom prst="rect">
            <a:avLst/>
          </a:prstGeom>
        </p:spPr>
      </p:pic>
      <p:pic>
        <p:nvPicPr>
          <p:cNvPr id="11" name="Picture 10" descr="A screenshot of a graph showing different types of weather&#10;&#10;Description automatically generated">
            <a:extLst>
              <a:ext uri="{FF2B5EF4-FFF2-40B4-BE49-F238E27FC236}">
                <a16:creationId xmlns:a16="http://schemas.microsoft.com/office/drawing/2014/main" id="{A901D8CD-E949-0DE2-4D00-E5D5E6324655}"/>
              </a:ext>
            </a:extLst>
          </p:cNvPr>
          <p:cNvPicPr>
            <a:picLocks noChangeAspect="1"/>
          </p:cNvPicPr>
          <p:nvPr/>
        </p:nvPicPr>
        <p:blipFill>
          <a:blip r:embed="rId7">
            <a:extLst>
              <a:ext uri="{28A0092B-C50C-407E-A947-70E740481C1C}">
                <a14:useLocalDpi xmlns:a14="http://schemas.microsoft.com/office/drawing/2010/main" val="0"/>
              </a:ext>
            </a:extLst>
          </a:blip>
          <a:srcRect l="48875" b="48791"/>
          <a:stretch/>
        </p:blipFill>
        <p:spPr>
          <a:xfrm>
            <a:off x="5014704" y="4212244"/>
            <a:ext cx="1986603" cy="1891241"/>
          </a:xfrm>
          <a:prstGeom prst="rect">
            <a:avLst/>
          </a:prstGeom>
        </p:spPr>
      </p:pic>
      <p:sp>
        <p:nvSpPr>
          <p:cNvPr id="8" name="CaixaDeTexto 18">
            <a:extLst>
              <a:ext uri="{FF2B5EF4-FFF2-40B4-BE49-F238E27FC236}">
                <a16:creationId xmlns:a16="http://schemas.microsoft.com/office/drawing/2014/main" id="{800C232B-7E36-DA2D-C740-4C0124C22B7D}"/>
              </a:ext>
            </a:extLst>
          </p:cNvPr>
          <p:cNvSpPr txBox="1"/>
          <p:nvPr/>
        </p:nvSpPr>
        <p:spPr>
          <a:xfrm>
            <a:off x="1928604" y="2569325"/>
            <a:ext cx="1502038" cy="340519"/>
          </a:xfrm>
          <a:prstGeom prst="roundRect">
            <a:avLst/>
          </a:prstGeom>
          <a:solidFill>
            <a:schemeClr val="bg1">
              <a:alpha val="91000"/>
            </a:schemeClr>
          </a:solidFill>
          <a:ln w="38100">
            <a:solidFill>
              <a:srgbClr val="D1A3A9"/>
            </a:solidFill>
          </a:ln>
        </p:spPr>
        <p:txBody>
          <a:bodyPr wrap="square" rtlCol="0">
            <a:spAutoFit/>
          </a:bodyPr>
          <a:lstStyle/>
          <a:p>
            <a:pPr algn="ctr"/>
            <a:r>
              <a:rPr lang="pt-PT" sz="1400" dirty="0">
                <a:latin typeface="Segoe UI" panose="020B0502040204020203" pitchFamily="34" charset="0"/>
                <a:cs typeface="Segoe UI" panose="020B0502040204020203" pitchFamily="34" charset="0"/>
              </a:rPr>
              <a:t>SVI</a:t>
            </a:r>
          </a:p>
        </p:txBody>
      </p:sp>
      <p:sp>
        <p:nvSpPr>
          <p:cNvPr id="10" name="CaixaDeTexto 18">
            <a:extLst>
              <a:ext uri="{FF2B5EF4-FFF2-40B4-BE49-F238E27FC236}">
                <a16:creationId xmlns:a16="http://schemas.microsoft.com/office/drawing/2014/main" id="{2009F38E-F5B1-0480-543F-A3FCCDAD9A0C}"/>
              </a:ext>
            </a:extLst>
          </p:cNvPr>
          <p:cNvSpPr txBox="1"/>
          <p:nvPr/>
        </p:nvSpPr>
        <p:spPr>
          <a:xfrm>
            <a:off x="1909554" y="4683875"/>
            <a:ext cx="1502038" cy="340519"/>
          </a:xfrm>
          <a:prstGeom prst="roundRect">
            <a:avLst/>
          </a:prstGeom>
          <a:solidFill>
            <a:schemeClr val="bg1">
              <a:alpha val="91000"/>
            </a:schemeClr>
          </a:solidFill>
          <a:ln w="38100">
            <a:solidFill>
              <a:srgbClr val="D1A3A9"/>
            </a:solidFill>
          </a:ln>
        </p:spPr>
        <p:txBody>
          <a:bodyPr wrap="square" rtlCol="0">
            <a:spAutoFit/>
          </a:bodyPr>
          <a:lstStyle/>
          <a:p>
            <a:pPr algn="ctr"/>
            <a:r>
              <a:rPr lang="pt-PT" sz="1400" dirty="0">
                <a:latin typeface="Segoe UI" panose="020B0502040204020203" pitchFamily="34" charset="0"/>
                <a:cs typeface="Segoe UI" panose="020B0502040204020203" pitchFamily="34" charset="0"/>
              </a:rPr>
              <a:t>EVI</a:t>
            </a:r>
          </a:p>
        </p:txBody>
      </p:sp>
      <p:sp>
        <p:nvSpPr>
          <p:cNvPr id="12" name="CaixaDeTexto 18">
            <a:extLst>
              <a:ext uri="{FF2B5EF4-FFF2-40B4-BE49-F238E27FC236}">
                <a16:creationId xmlns:a16="http://schemas.microsoft.com/office/drawing/2014/main" id="{CB1243EF-CFE5-04D6-7AAA-E9ACB4E7498F}"/>
              </a:ext>
            </a:extLst>
          </p:cNvPr>
          <p:cNvSpPr txBox="1"/>
          <p:nvPr/>
        </p:nvSpPr>
        <p:spPr>
          <a:xfrm>
            <a:off x="5014704" y="1941286"/>
            <a:ext cx="1502038" cy="340519"/>
          </a:xfrm>
          <a:prstGeom prst="roundRect">
            <a:avLst/>
          </a:prstGeom>
          <a:solidFill>
            <a:schemeClr val="bg1">
              <a:alpha val="91000"/>
            </a:schemeClr>
          </a:solidFill>
          <a:ln w="38100">
            <a:solidFill>
              <a:srgbClr val="D1A3A9"/>
            </a:solidFill>
          </a:ln>
        </p:spPr>
        <p:txBody>
          <a:bodyPr wrap="square" rtlCol="0">
            <a:spAutoFit/>
          </a:bodyPr>
          <a:lstStyle/>
          <a:p>
            <a:pPr algn="ctr"/>
            <a:r>
              <a:rPr lang="pt-PT" sz="1400" dirty="0">
                <a:latin typeface="Segoe UI" panose="020B0502040204020203" pitchFamily="34" charset="0"/>
                <a:cs typeface="Segoe UI" panose="020B0502040204020203" pitchFamily="34" charset="0"/>
              </a:rPr>
              <a:t>PVI</a:t>
            </a:r>
          </a:p>
        </p:txBody>
      </p:sp>
      <p:sp>
        <p:nvSpPr>
          <p:cNvPr id="13" name="CaixaDeTexto 18">
            <a:extLst>
              <a:ext uri="{FF2B5EF4-FFF2-40B4-BE49-F238E27FC236}">
                <a16:creationId xmlns:a16="http://schemas.microsoft.com/office/drawing/2014/main" id="{2C9626CF-B2EF-3CCC-6103-04C1229F4ACA}"/>
              </a:ext>
            </a:extLst>
          </p:cNvPr>
          <p:cNvSpPr txBox="1"/>
          <p:nvPr/>
        </p:nvSpPr>
        <p:spPr>
          <a:xfrm>
            <a:off x="5499269" y="5891423"/>
            <a:ext cx="1502038" cy="340519"/>
          </a:xfrm>
          <a:prstGeom prst="roundRect">
            <a:avLst/>
          </a:prstGeom>
          <a:solidFill>
            <a:schemeClr val="bg1">
              <a:alpha val="91000"/>
            </a:schemeClr>
          </a:solidFill>
          <a:ln w="38100">
            <a:solidFill>
              <a:srgbClr val="D1A3A9"/>
            </a:solidFill>
          </a:ln>
        </p:spPr>
        <p:txBody>
          <a:bodyPr wrap="square" rtlCol="0">
            <a:spAutoFit/>
          </a:bodyPr>
          <a:lstStyle/>
          <a:p>
            <a:pPr algn="ctr"/>
            <a:r>
              <a:rPr lang="pt-PT" sz="1400" dirty="0">
                <a:latin typeface="Segoe UI" panose="020B0502040204020203" pitchFamily="34" charset="0"/>
                <a:cs typeface="Segoe UI" panose="020B0502040204020203" pitchFamily="34" charset="0"/>
              </a:rPr>
              <a:t>MVI</a:t>
            </a:r>
          </a:p>
        </p:txBody>
      </p:sp>
      <p:sp>
        <p:nvSpPr>
          <p:cNvPr id="14" name="CaixaDeTexto 18">
            <a:extLst>
              <a:ext uri="{FF2B5EF4-FFF2-40B4-BE49-F238E27FC236}">
                <a16:creationId xmlns:a16="http://schemas.microsoft.com/office/drawing/2014/main" id="{3F5F2445-EE4C-A710-157B-3C5E05FC5DA3}"/>
              </a:ext>
            </a:extLst>
          </p:cNvPr>
          <p:cNvSpPr txBox="1"/>
          <p:nvPr/>
        </p:nvSpPr>
        <p:spPr>
          <a:xfrm>
            <a:off x="8161569" y="2279491"/>
            <a:ext cx="3601806" cy="340519"/>
          </a:xfrm>
          <a:prstGeom prst="roundRect">
            <a:avLst/>
          </a:prstGeom>
          <a:solidFill>
            <a:schemeClr val="bg1">
              <a:alpha val="91000"/>
            </a:schemeClr>
          </a:solidFill>
          <a:ln w="38100">
            <a:solidFill>
              <a:srgbClr val="D1A3A9"/>
            </a:solidFill>
          </a:ln>
        </p:spPr>
        <p:txBody>
          <a:bodyPr wrap="square" rtlCol="0">
            <a:spAutoFit/>
          </a:bodyPr>
          <a:lstStyle/>
          <a:p>
            <a:pPr algn="ctr"/>
            <a:r>
              <a:rPr lang="pt-PT" sz="1400" dirty="0">
                <a:latin typeface="Segoe UI" panose="020B0502040204020203" pitchFamily="34" charset="0"/>
                <a:cs typeface="Segoe UI" panose="020B0502040204020203" pitchFamily="34" charset="0"/>
              </a:rPr>
              <a:t>Índice de Risco Multi-paramétrico</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0376A0-5279-07CE-2FD7-C5DBFF34623A}"/>
                  </a:ext>
                </a:extLst>
              </p:cNvPr>
              <p:cNvSpPr txBox="1"/>
              <p:nvPr/>
            </p:nvSpPr>
            <p:spPr>
              <a:xfrm>
                <a:off x="8652459" y="5614424"/>
                <a:ext cx="31109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𝑀𝐶𝑅𝐼</m:t>
                      </m:r>
                      <m:r>
                        <a:rPr lang="en-GB" b="0" i="1" smtClean="0">
                          <a:latin typeface="Cambria Math" panose="02040503050406030204" pitchFamily="18" charset="0"/>
                        </a:rPr>
                        <m:t>=</m:t>
                      </m:r>
                      <m:r>
                        <a:rPr lang="en-GB" b="0" i="1" smtClean="0">
                          <a:latin typeface="Cambria Math" panose="02040503050406030204" pitchFamily="18" charset="0"/>
                        </a:rPr>
                        <m:t>𝑃𝑉𝐼</m:t>
                      </m:r>
                      <m:r>
                        <a:rPr lang="en-GB" b="0" i="1" smtClean="0">
                          <a:latin typeface="Cambria Math" panose="02040503050406030204" pitchFamily="18" charset="0"/>
                        </a:rPr>
                        <m:t>∗0.5+</m:t>
                      </m:r>
                      <m:r>
                        <a:rPr lang="en-GB" b="0" i="1" smtClean="0">
                          <a:latin typeface="Cambria Math" panose="02040503050406030204" pitchFamily="18" charset="0"/>
                        </a:rPr>
                        <m:t>𝑀𝑉𝐼</m:t>
                      </m:r>
                      <m:r>
                        <a:rPr lang="en-GB" b="0" i="1" smtClean="0">
                          <a:latin typeface="Cambria Math" panose="02040503050406030204" pitchFamily="18" charset="0"/>
                        </a:rPr>
                        <m:t>∗0.5</m:t>
                      </m:r>
                    </m:oMath>
                  </m:oMathPara>
                </a14:m>
                <a:endParaRPr lang="pt-PT" dirty="0"/>
              </a:p>
            </p:txBody>
          </p:sp>
        </mc:Choice>
        <mc:Fallback xmlns="">
          <p:sp>
            <p:nvSpPr>
              <p:cNvPr id="15" name="TextBox 14">
                <a:extLst>
                  <a:ext uri="{FF2B5EF4-FFF2-40B4-BE49-F238E27FC236}">
                    <a16:creationId xmlns:a16="http://schemas.microsoft.com/office/drawing/2014/main" id="{720376A0-5279-07CE-2FD7-C5DBFF34623A}"/>
                  </a:ext>
                </a:extLst>
              </p:cNvPr>
              <p:cNvSpPr txBox="1">
                <a:spLocks noRot="1" noChangeAspect="1" noMove="1" noResize="1" noEditPoints="1" noAdjustHandles="1" noChangeArrowheads="1" noChangeShapeType="1" noTextEdit="1"/>
              </p:cNvSpPr>
              <p:nvPr/>
            </p:nvSpPr>
            <p:spPr>
              <a:xfrm>
                <a:off x="8652459" y="5614424"/>
                <a:ext cx="3110916" cy="276999"/>
              </a:xfrm>
              <a:prstGeom prst="rect">
                <a:avLst/>
              </a:prstGeom>
              <a:blipFill>
                <a:blip r:embed="rId8"/>
                <a:stretch>
                  <a:fillRect l="-587" r="-587" b="-8889"/>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B659D00-72BB-57E1-D161-1AEAE46B70E1}"/>
                  </a:ext>
                </a:extLst>
              </p:cNvPr>
              <p:cNvSpPr txBox="1"/>
              <p:nvPr/>
            </p:nvSpPr>
            <p:spPr>
              <a:xfrm>
                <a:off x="4849803" y="6280638"/>
                <a:ext cx="23164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𝑀𝑉𝐼</m:t>
                      </m:r>
                      <m:r>
                        <a:rPr lang="en-GB" b="0" i="1" smtClean="0">
                          <a:latin typeface="Cambria Math" panose="02040503050406030204" pitchFamily="18" charset="0"/>
                        </a:rPr>
                        <m:t>=</m:t>
                      </m:r>
                      <m:r>
                        <a:rPr lang="en-GB" b="0" i="1" smtClean="0">
                          <a:latin typeface="Cambria Math" panose="02040503050406030204" pitchFamily="18" charset="0"/>
                        </a:rPr>
                        <m:t>𝑀𝑎𝑥</m:t>
                      </m:r>
                      <m:r>
                        <a:rPr lang="en-GB" b="0" i="1" smtClean="0">
                          <a:latin typeface="Cambria Math" panose="02040503050406030204" pitchFamily="18" charset="0"/>
                        </a:rPr>
                        <m:t>(</m:t>
                      </m:r>
                      <m:r>
                        <a:rPr lang="en-GB" b="0" i="1" smtClean="0">
                          <a:latin typeface="Cambria Math" panose="02040503050406030204" pitchFamily="18" charset="0"/>
                        </a:rPr>
                        <m:t>𝑆𝑉𝐼</m:t>
                      </m:r>
                      <m:r>
                        <a:rPr lang="en-GB" b="0" i="1" smtClean="0">
                          <a:latin typeface="Cambria Math" panose="02040503050406030204" pitchFamily="18" charset="0"/>
                        </a:rPr>
                        <m:t> ,</m:t>
                      </m:r>
                      <m:r>
                        <a:rPr lang="en-GB" b="0" i="1" smtClean="0">
                          <a:latin typeface="Cambria Math" panose="02040503050406030204" pitchFamily="18" charset="0"/>
                        </a:rPr>
                        <m:t>𝐸𝑉𝐼</m:t>
                      </m:r>
                      <m:r>
                        <a:rPr lang="en-GB" b="0" i="1" smtClean="0">
                          <a:latin typeface="Cambria Math" panose="02040503050406030204" pitchFamily="18" charset="0"/>
                        </a:rPr>
                        <m:t>)</m:t>
                      </m:r>
                    </m:oMath>
                  </m:oMathPara>
                </a14:m>
                <a:endParaRPr lang="pt-PT" dirty="0"/>
              </a:p>
            </p:txBody>
          </p:sp>
        </mc:Choice>
        <mc:Fallback xmlns="">
          <p:sp>
            <p:nvSpPr>
              <p:cNvPr id="16" name="TextBox 15">
                <a:extLst>
                  <a:ext uri="{FF2B5EF4-FFF2-40B4-BE49-F238E27FC236}">
                    <a16:creationId xmlns:a16="http://schemas.microsoft.com/office/drawing/2014/main" id="{4B659D00-72BB-57E1-D161-1AEAE46B70E1}"/>
                  </a:ext>
                </a:extLst>
              </p:cNvPr>
              <p:cNvSpPr txBox="1">
                <a:spLocks noRot="1" noChangeAspect="1" noMove="1" noResize="1" noEditPoints="1" noAdjustHandles="1" noChangeArrowheads="1" noChangeShapeType="1" noTextEdit="1"/>
              </p:cNvSpPr>
              <p:nvPr/>
            </p:nvSpPr>
            <p:spPr>
              <a:xfrm>
                <a:off x="4849803" y="6280638"/>
                <a:ext cx="2316403" cy="276999"/>
              </a:xfrm>
              <a:prstGeom prst="rect">
                <a:avLst/>
              </a:prstGeom>
              <a:blipFill>
                <a:blip r:embed="rId9"/>
                <a:stretch>
                  <a:fillRect l="-2105" t="-2174" r="-3421" b="-32609"/>
                </a:stretch>
              </a:blipFill>
            </p:spPr>
            <p:txBody>
              <a:bodyPr/>
              <a:lstStyle/>
              <a:p>
                <a:r>
                  <a:rPr lang="pt-PT">
                    <a:noFill/>
                  </a:rPr>
                  <a:t> </a:t>
                </a:r>
              </a:p>
            </p:txBody>
          </p:sp>
        </mc:Fallback>
      </mc:AlternateContent>
    </p:spTree>
    <p:extLst>
      <p:ext uri="{BB962C8B-B14F-4D97-AF65-F5344CB8AC3E}">
        <p14:creationId xmlns:p14="http://schemas.microsoft.com/office/powerpoint/2010/main" val="407377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1000"/>
                                        <p:tgtEl>
                                          <p:spTgt spid="6"/>
                                        </p:tgtEl>
                                      </p:cBhvr>
                                    </p:animEffect>
                                    <p:anim calcmode="lin" valueType="num">
                                      <p:cBhvr>
                                        <p:cTn id="51" dur="1000" fill="hold"/>
                                        <p:tgtEl>
                                          <p:spTgt spid="6"/>
                                        </p:tgtEl>
                                        <p:attrNameLst>
                                          <p:attrName>ppt_x</p:attrName>
                                        </p:attrNameLst>
                                      </p:cBhvr>
                                      <p:tavLst>
                                        <p:tav tm="0">
                                          <p:val>
                                            <p:strVal val="#ppt_x"/>
                                          </p:val>
                                        </p:tav>
                                        <p:tav tm="100000">
                                          <p:val>
                                            <p:strVal val="#ppt_x"/>
                                          </p:val>
                                        </p:tav>
                                      </p:tavLst>
                                    </p:anim>
                                    <p:anim calcmode="lin" valueType="num">
                                      <p:cBhvr>
                                        <p:cTn id="52" dur="1000" fill="hold"/>
                                        <p:tgtEl>
                                          <p:spTgt spid="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left)">
                                      <p:cBhvr>
                                        <p:cTn id="62" dur="500"/>
                                        <p:tgtEl>
                                          <p:spTgt spid="7"/>
                                        </p:tgtEl>
                                      </p:cBhvr>
                                    </p:animEffect>
                                  </p:childTnLst>
                                </p:cTn>
                              </p:par>
                              <p:par>
                                <p:cTn id="63" presetID="42"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1000"/>
                                        <p:tgtEl>
                                          <p:spTgt spid="9"/>
                                        </p:tgtEl>
                                      </p:cBhvr>
                                    </p:animEffect>
                                    <p:anim calcmode="lin" valueType="num">
                                      <p:cBhvr>
                                        <p:cTn id="66" dur="1000" fill="hold"/>
                                        <p:tgtEl>
                                          <p:spTgt spid="9"/>
                                        </p:tgtEl>
                                        <p:attrNameLst>
                                          <p:attrName>ppt_x</p:attrName>
                                        </p:attrNameLst>
                                      </p:cBhvr>
                                      <p:tavLst>
                                        <p:tav tm="0">
                                          <p:val>
                                            <p:strVal val="#ppt_x"/>
                                          </p:val>
                                        </p:tav>
                                        <p:tav tm="100000">
                                          <p:val>
                                            <p:strVal val="#ppt_x"/>
                                          </p:val>
                                        </p:tav>
                                      </p:tavLst>
                                    </p:anim>
                                    <p:anim calcmode="lin" valueType="num">
                                      <p:cBhvr>
                                        <p:cTn id="67" dur="1000" fill="hold"/>
                                        <p:tgtEl>
                                          <p:spTgt spid="9"/>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1000"/>
                                        <p:tgtEl>
                                          <p:spTgt spid="14"/>
                                        </p:tgtEl>
                                      </p:cBhvr>
                                    </p:animEffect>
                                    <p:anim calcmode="lin" valueType="num">
                                      <p:cBhvr>
                                        <p:cTn id="71" dur="1000" fill="hold"/>
                                        <p:tgtEl>
                                          <p:spTgt spid="14"/>
                                        </p:tgtEl>
                                        <p:attrNameLst>
                                          <p:attrName>ppt_x</p:attrName>
                                        </p:attrNameLst>
                                      </p:cBhvr>
                                      <p:tavLst>
                                        <p:tav tm="0">
                                          <p:val>
                                            <p:strVal val="#ppt_x"/>
                                          </p:val>
                                        </p:tav>
                                        <p:tav tm="100000">
                                          <p:val>
                                            <p:strVal val="#ppt_x"/>
                                          </p:val>
                                        </p:tav>
                                      </p:tavLst>
                                    </p:anim>
                                    <p:anim calcmode="lin" valueType="num">
                                      <p:cBhvr>
                                        <p:cTn id="72" dur="1000" fill="hold"/>
                                        <p:tgtEl>
                                          <p:spTgt spid="1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2" grpId="0" animBg="1"/>
      <p:bldP spid="13" grpId="0" animBg="1"/>
      <p:bldP spid="14" grpId="0" animBg="1"/>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729E54F-1397-0D60-82E7-297B1031E1FC}"/>
              </a:ext>
            </a:extLst>
          </p:cNvPr>
          <p:cNvSpPr txBox="1"/>
          <p:nvPr/>
        </p:nvSpPr>
        <p:spPr>
          <a:xfrm>
            <a:off x="1152808" y="2551837"/>
            <a:ext cx="9886384" cy="1754326"/>
          </a:xfrm>
          <a:prstGeom prst="rect">
            <a:avLst/>
          </a:prstGeom>
          <a:noFill/>
          <a:ln>
            <a:noFill/>
          </a:ln>
        </p:spPr>
        <p:txBody>
          <a:bodyPr wrap="square" rtlCol="0">
            <a:spAutoFit/>
          </a:bodyPr>
          <a:lstStyle/>
          <a:p>
            <a:pPr algn="ctr"/>
            <a:r>
              <a:rPr lang="pt-PT" sz="5400" b="1" dirty="0">
                <a:solidFill>
                  <a:prstClr val="black"/>
                </a:solidFill>
                <a:latin typeface="Segoe UI Light"/>
              </a:rPr>
              <a:t>ANÁLISE E DISCUSSÃO DE RESULTADOS</a:t>
            </a:r>
          </a:p>
        </p:txBody>
      </p:sp>
    </p:spTree>
    <p:extLst>
      <p:ext uri="{BB962C8B-B14F-4D97-AF65-F5344CB8AC3E}">
        <p14:creationId xmlns:p14="http://schemas.microsoft.com/office/powerpoint/2010/main" val="1525127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0B8112B-BF90-A662-6BEA-81581DCDA8F3}"/>
              </a:ext>
            </a:extLst>
          </p:cNvPr>
          <p:cNvSpPr txBox="1"/>
          <p:nvPr/>
        </p:nvSpPr>
        <p:spPr>
          <a:xfrm>
            <a:off x="427838" y="1357464"/>
            <a:ext cx="4252804" cy="523220"/>
          </a:xfrm>
          <a:prstGeom prst="rect">
            <a:avLst/>
          </a:prstGeom>
          <a:noFill/>
          <a:ln>
            <a:noFill/>
          </a:ln>
        </p:spPr>
        <p:txBody>
          <a:bodyPr wrap="square" rtlCol="0">
            <a:spAutoFit/>
          </a:bodyPr>
          <a:lstStyle/>
          <a:p>
            <a:r>
              <a:rPr lang="pt-PT" sz="2800" b="1" dirty="0">
                <a:solidFill>
                  <a:prstClr val="black"/>
                </a:solidFill>
                <a:latin typeface="Segoe UI Light"/>
              </a:rPr>
              <a:t>VULNERABILIDADE FÍSICA</a:t>
            </a:r>
          </a:p>
        </p:txBody>
      </p:sp>
      <p:pic>
        <p:nvPicPr>
          <p:cNvPr id="3" name="Picture 2">
            <a:extLst>
              <a:ext uri="{FF2B5EF4-FFF2-40B4-BE49-F238E27FC236}">
                <a16:creationId xmlns:a16="http://schemas.microsoft.com/office/drawing/2014/main" id="{11047106-1018-63FD-BB6F-3551E2D7B53E}"/>
              </a:ext>
            </a:extLst>
          </p:cNvPr>
          <p:cNvPicPr>
            <a:picLocks noChangeAspect="1"/>
          </p:cNvPicPr>
          <p:nvPr/>
        </p:nvPicPr>
        <p:blipFill>
          <a:blip r:embed="rId3"/>
          <a:srcRect l="7491" r="7597" b="6913"/>
          <a:stretch/>
        </p:blipFill>
        <p:spPr>
          <a:xfrm>
            <a:off x="733424" y="3429000"/>
            <a:ext cx="5362576" cy="2960368"/>
          </a:xfrm>
          <a:prstGeom prst="rect">
            <a:avLst/>
          </a:prstGeom>
        </p:spPr>
      </p:pic>
      <p:pic>
        <p:nvPicPr>
          <p:cNvPr id="4" name="Picture 3">
            <a:extLst>
              <a:ext uri="{FF2B5EF4-FFF2-40B4-BE49-F238E27FC236}">
                <a16:creationId xmlns:a16="http://schemas.microsoft.com/office/drawing/2014/main" id="{E85D0861-1E08-014B-11E6-D5DA639B42F4}"/>
              </a:ext>
            </a:extLst>
          </p:cNvPr>
          <p:cNvPicPr>
            <a:picLocks noChangeAspect="1"/>
          </p:cNvPicPr>
          <p:nvPr/>
        </p:nvPicPr>
        <p:blipFill>
          <a:blip r:embed="rId4"/>
          <a:srcRect l="5259" r="2749" b="10788"/>
          <a:stretch/>
        </p:blipFill>
        <p:spPr>
          <a:xfrm>
            <a:off x="6877050" y="2119633"/>
            <a:ext cx="4467226" cy="2194633"/>
          </a:xfrm>
          <a:prstGeom prst="rect">
            <a:avLst/>
          </a:prstGeom>
        </p:spPr>
      </p:pic>
      <p:graphicFrame>
        <p:nvGraphicFramePr>
          <p:cNvPr id="5" name="Table 4">
            <a:extLst>
              <a:ext uri="{FF2B5EF4-FFF2-40B4-BE49-F238E27FC236}">
                <a16:creationId xmlns:a16="http://schemas.microsoft.com/office/drawing/2014/main" id="{83E3C423-CF20-69D9-0324-023793A65F0C}"/>
              </a:ext>
            </a:extLst>
          </p:cNvPr>
          <p:cNvGraphicFramePr>
            <a:graphicFrameLocks noGrp="1"/>
          </p:cNvGraphicFramePr>
          <p:nvPr>
            <p:extLst>
              <p:ext uri="{D42A27DB-BD31-4B8C-83A1-F6EECF244321}">
                <p14:modId xmlns:p14="http://schemas.microsoft.com/office/powerpoint/2010/main" val="2856328085"/>
              </p:ext>
            </p:extLst>
          </p:nvPr>
        </p:nvGraphicFramePr>
        <p:xfrm>
          <a:off x="996723" y="2443980"/>
          <a:ext cx="4835978" cy="731520"/>
        </p:xfrm>
        <a:graphic>
          <a:graphicData uri="http://schemas.openxmlformats.org/drawingml/2006/table">
            <a:tbl>
              <a:tblPr firstRow="1" bandRow="1">
                <a:tableStyleId>{D27102A9-8310-4765-A935-A1911B00CA55}</a:tableStyleId>
              </a:tblPr>
              <a:tblGrid>
                <a:gridCol w="1778453">
                  <a:extLst>
                    <a:ext uri="{9D8B030D-6E8A-4147-A177-3AD203B41FA5}">
                      <a16:colId xmlns:a16="http://schemas.microsoft.com/office/drawing/2014/main" val="1226662088"/>
                    </a:ext>
                  </a:extLst>
                </a:gridCol>
                <a:gridCol w="1047750">
                  <a:extLst>
                    <a:ext uri="{9D8B030D-6E8A-4147-A177-3AD203B41FA5}">
                      <a16:colId xmlns:a16="http://schemas.microsoft.com/office/drawing/2014/main" val="3483457658"/>
                    </a:ext>
                  </a:extLst>
                </a:gridCol>
                <a:gridCol w="1019175">
                  <a:extLst>
                    <a:ext uri="{9D8B030D-6E8A-4147-A177-3AD203B41FA5}">
                      <a16:colId xmlns:a16="http://schemas.microsoft.com/office/drawing/2014/main" val="589211080"/>
                    </a:ext>
                  </a:extLst>
                </a:gridCol>
                <a:gridCol w="990600">
                  <a:extLst>
                    <a:ext uri="{9D8B030D-6E8A-4147-A177-3AD203B41FA5}">
                      <a16:colId xmlns:a16="http://schemas.microsoft.com/office/drawing/2014/main" val="3554357210"/>
                    </a:ext>
                  </a:extLst>
                </a:gridCol>
              </a:tblGrid>
              <a:tr h="229896">
                <a:tc>
                  <a:txBody>
                    <a:bodyPr/>
                    <a:lstStyle/>
                    <a:p>
                      <a:pPr algn="ctr"/>
                      <a:endParaRPr lang="pt-PT" sz="1200" dirty="0">
                        <a:latin typeface="Segoe UI" panose="020B0502040204020203" pitchFamily="34" charset="0"/>
                        <a:cs typeface="Segoe UI" panose="020B0502040204020203" pitchFamily="34" charset="0"/>
                      </a:endParaRPr>
                    </a:p>
                  </a:txBody>
                  <a:tcPr/>
                </a:tc>
                <a:tc>
                  <a:txBody>
                    <a:bodyPr/>
                    <a:lstStyle/>
                    <a:p>
                      <a:pPr algn="ctr"/>
                      <a:r>
                        <a:rPr lang="pt-PT" sz="1200" dirty="0"/>
                        <a:t>2010</a:t>
                      </a:r>
                      <a:endParaRPr lang="pt-PT" sz="1200" dirty="0">
                        <a:latin typeface="Segoe UI" panose="020B0502040204020203" pitchFamily="34" charset="0"/>
                        <a:cs typeface="Segoe UI" panose="020B0502040204020203" pitchFamily="34" charset="0"/>
                      </a:endParaRPr>
                    </a:p>
                  </a:txBody>
                  <a:tcPr/>
                </a:tc>
                <a:tc>
                  <a:txBody>
                    <a:bodyPr/>
                    <a:lstStyle/>
                    <a:p>
                      <a:pPr algn="ctr"/>
                      <a:r>
                        <a:rPr lang="pt-PT" sz="1200" dirty="0"/>
                        <a:t>2100</a:t>
                      </a:r>
                      <a:endParaRPr lang="pt-PT" sz="1200" dirty="0">
                        <a:latin typeface="Segoe UI" panose="020B0502040204020203" pitchFamily="34" charset="0"/>
                        <a:cs typeface="Segoe UI" panose="020B0502040204020203" pitchFamily="34" charset="0"/>
                      </a:endParaRPr>
                    </a:p>
                  </a:txBody>
                  <a:tcPr/>
                </a:tc>
                <a:tc>
                  <a:txBody>
                    <a:bodyPr/>
                    <a:lstStyle/>
                    <a:p>
                      <a:pPr algn="ctr"/>
                      <a:r>
                        <a:rPr lang="pt-PT" sz="1200" dirty="0"/>
                        <a:t>Diferença</a:t>
                      </a:r>
                      <a:endParaRPr lang="pt-PT"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931870057"/>
                  </a:ext>
                </a:extLst>
              </a:tr>
              <a:tr h="370840">
                <a:tc>
                  <a:txBody>
                    <a:bodyPr/>
                    <a:lstStyle/>
                    <a:p>
                      <a:pPr algn="ctr"/>
                      <a:r>
                        <a:rPr lang="pt-PT" sz="1200" dirty="0"/>
                        <a:t>Área totalmente ou parcialmente emersa</a:t>
                      </a:r>
                      <a:endParaRPr lang="pt-PT" sz="1200" dirty="0">
                        <a:latin typeface="Segoe UI" panose="020B0502040204020203" pitchFamily="34" charset="0"/>
                        <a:cs typeface="Segoe UI" panose="020B0502040204020203" pitchFamily="34" charset="0"/>
                      </a:endParaRPr>
                    </a:p>
                  </a:txBody>
                  <a:tcPr/>
                </a:tc>
                <a:tc>
                  <a:txBody>
                    <a:bodyPr/>
                    <a:lstStyle/>
                    <a:p>
                      <a:pPr algn="ctr"/>
                      <a:r>
                        <a:rPr lang="pt-PT" sz="1200" dirty="0"/>
                        <a:t>257.92 km²</a:t>
                      </a:r>
                      <a:endParaRPr lang="pt-PT" sz="1200" dirty="0">
                        <a:latin typeface="Segoe UI" panose="020B0502040204020203" pitchFamily="34" charset="0"/>
                        <a:cs typeface="Segoe UI" panose="020B0502040204020203" pitchFamily="34" charset="0"/>
                      </a:endParaRPr>
                    </a:p>
                  </a:txBody>
                  <a:tcPr/>
                </a:tc>
                <a:tc>
                  <a:txBody>
                    <a:bodyPr/>
                    <a:lstStyle/>
                    <a:p>
                      <a:pPr algn="ctr"/>
                      <a:r>
                        <a:rPr lang="pt-PT" sz="1200" dirty="0"/>
                        <a:t>252.34 km²</a:t>
                      </a:r>
                      <a:endParaRPr lang="pt-PT" sz="1200" dirty="0">
                        <a:latin typeface="Segoe UI" panose="020B0502040204020203" pitchFamily="34" charset="0"/>
                        <a:cs typeface="Segoe UI" panose="020B0502040204020203" pitchFamily="34" charset="0"/>
                      </a:endParaRPr>
                    </a:p>
                  </a:txBody>
                  <a:tcPr/>
                </a:tc>
                <a:tc>
                  <a:txBody>
                    <a:bodyPr/>
                    <a:lstStyle/>
                    <a:p>
                      <a:pPr algn="ctr"/>
                      <a:r>
                        <a:rPr lang="pt-PT" sz="1200" dirty="0"/>
                        <a:t>- 5.58 km²</a:t>
                      </a:r>
                      <a:endParaRPr lang="pt-PT"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820799017"/>
                  </a:ext>
                </a:extLst>
              </a:tr>
            </a:tbl>
          </a:graphicData>
        </a:graphic>
      </p:graphicFrame>
      <p:pic>
        <p:nvPicPr>
          <p:cNvPr id="7" name="Picture 6">
            <a:extLst>
              <a:ext uri="{FF2B5EF4-FFF2-40B4-BE49-F238E27FC236}">
                <a16:creationId xmlns:a16="http://schemas.microsoft.com/office/drawing/2014/main" id="{7FC5AAA7-1ADD-E2B6-2118-EAA43010A8B3}"/>
              </a:ext>
            </a:extLst>
          </p:cNvPr>
          <p:cNvPicPr>
            <a:picLocks noChangeAspect="1"/>
          </p:cNvPicPr>
          <p:nvPr/>
        </p:nvPicPr>
        <p:blipFill>
          <a:blip r:embed="rId5"/>
          <a:srcRect l="22436" t="2794" r="1315" b="2735"/>
          <a:stretch/>
        </p:blipFill>
        <p:spPr>
          <a:xfrm>
            <a:off x="7024661" y="4506723"/>
            <a:ext cx="2849034" cy="1614503"/>
          </a:xfrm>
          <a:prstGeom prst="rect">
            <a:avLst/>
          </a:prstGeom>
          <a:ln>
            <a:solidFill>
              <a:schemeClr val="tx1"/>
            </a:solidFill>
          </a:ln>
        </p:spPr>
      </p:pic>
      <p:sp>
        <p:nvSpPr>
          <p:cNvPr id="8" name="TextBox 7">
            <a:extLst>
              <a:ext uri="{FF2B5EF4-FFF2-40B4-BE49-F238E27FC236}">
                <a16:creationId xmlns:a16="http://schemas.microsoft.com/office/drawing/2014/main" id="{14187A13-450C-F77D-39D1-8BC710E4B654}"/>
              </a:ext>
            </a:extLst>
          </p:cNvPr>
          <p:cNvSpPr txBox="1"/>
          <p:nvPr/>
        </p:nvSpPr>
        <p:spPr>
          <a:xfrm>
            <a:off x="7051319" y="6151758"/>
            <a:ext cx="2822376" cy="276999"/>
          </a:xfrm>
          <a:prstGeom prst="rect">
            <a:avLst/>
          </a:prstGeom>
          <a:noFill/>
        </p:spPr>
        <p:txBody>
          <a:bodyPr wrap="square" rtlCol="0">
            <a:spAutoFit/>
          </a:bodyPr>
          <a:lstStyle/>
          <a:p>
            <a:pPr algn="ctr"/>
            <a:r>
              <a:rPr lang="en-GB" sz="1200" dirty="0">
                <a:latin typeface="Segoe UI" panose="020B0502040204020203" pitchFamily="34" charset="0"/>
                <a:cs typeface="Segoe UI" panose="020B0502040204020203" pitchFamily="34" charset="0"/>
              </a:rPr>
              <a:t>Fonte: Lira et al. (2016)</a:t>
            </a:r>
          </a:p>
        </p:txBody>
      </p:sp>
      <p:sp>
        <p:nvSpPr>
          <p:cNvPr id="9" name="Seta: Para a Direita 24">
            <a:extLst>
              <a:ext uri="{FF2B5EF4-FFF2-40B4-BE49-F238E27FC236}">
                <a16:creationId xmlns:a16="http://schemas.microsoft.com/office/drawing/2014/main" id="{C834FFDE-69A4-1B83-116D-EEC6F84A99DD}"/>
              </a:ext>
            </a:extLst>
          </p:cNvPr>
          <p:cNvSpPr/>
          <p:nvPr/>
        </p:nvSpPr>
        <p:spPr>
          <a:xfrm>
            <a:off x="9873695" y="5365824"/>
            <a:ext cx="284877" cy="242864"/>
          </a:xfrm>
          <a:prstGeom prst="rightArrow">
            <a:avLst>
              <a:gd name="adj1" fmla="val 38055"/>
              <a:gd name="adj2" fmla="val 63574"/>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latin typeface="Segoe UI" panose="020B0502040204020203" pitchFamily="34" charset="0"/>
              <a:cs typeface="Segoe UI" panose="020B0502040204020203" pitchFamily="34" charset="0"/>
            </a:endParaRPr>
          </a:p>
        </p:txBody>
      </p:sp>
      <p:sp>
        <p:nvSpPr>
          <p:cNvPr id="10" name="CaixaDeTexto 18">
            <a:extLst>
              <a:ext uri="{FF2B5EF4-FFF2-40B4-BE49-F238E27FC236}">
                <a16:creationId xmlns:a16="http://schemas.microsoft.com/office/drawing/2014/main" id="{E7A85C24-1F49-E8CB-BB2C-3DA7143A3404}"/>
              </a:ext>
            </a:extLst>
          </p:cNvPr>
          <p:cNvSpPr txBox="1"/>
          <p:nvPr/>
        </p:nvSpPr>
        <p:spPr>
          <a:xfrm>
            <a:off x="10180277" y="4959452"/>
            <a:ext cx="1661953" cy="817245"/>
          </a:xfrm>
          <a:prstGeom prst="roundRect">
            <a:avLst/>
          </a:prstGeom>
          <a:solidFill>
            <a:schemeClr val="bg1">
              <a:alpha val="91000"/>
            </a:schemeClr>
          </a:solidFill>
          <a:ln w="38100">
            <a:solidFill>
              <a:srgbClr val="D1A3A9"/>
            </a:solidFill>
          </a:ln>
        </p:spPr>
        <p:txBody>
          <a:bodyPr wrap="square" rtlCol="0">
            <a:spAutoFit/>
          </a:bodyPr>
          <a:lstStyle/>
          <a:p>
            <a:pPr algn="ctr"/>
            <a:r>
              <a:rPr lang="pt-BR" sz="1400" dirty="0">
                <a:latin typeface="Segoe UI" panose="020B0502040204020203" pitchFamily="34" charset="0"/>
                <a:cs typeface="Segoe UI" panose="020B0502040204020203" pitchFamily="34" charset="0"/>
              </a:rPr>
              <a:t>Aumento de </a:t>
            </a:r>
            <a:br>
              <a:rPr lang="pt-BR" sz="1400" dirty="0">
                <a:latin typeface="Segoe UI" panose="020B0502040204020203" pitchFamily="34" charset="0"/>
                <a:cs typeface="Segoe UI" panose="020B0502040204020203" pitchFamily="34" charset="0"/>
              </a:rPr>
            </a:br>
            <a:r>
              <a:rPr lang="pt-BR" sz="1400" dirty="0">
                <a:latin typeface="Segoe UI" panose="020B0502040204020203" pitchFamily="34" charset="0"/>
                <a:cs typeface="Segoe UI" panose="020B0502040204020203" pitchFamily="34" charset="0"/>
              </a:rPr>
              <a:t>5 cm/ano da taxa média de recuo</a:t>
            </a:r>
            <a:endParaRPr lang="pt-PT"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5723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8171AED-AFA8-01D5-D34B-4EEE84A4EDCE}"/>
              </a:ext>
            </a:extLst>
          </p:cNvPr>
          <p:cNvSpPr txBox="1"/>
          <p:nvPr/>
        </p:nvSpPr>
        <p:spPr>
          <a:xfrm>
            <a:off x="427838" y="1147914"/>
            <a:ext cx="4252804" cy="954107"/>
          </a:xfrm>
          <a:prstGeom prst="rect">
            <a:avLst/>
          </a:prstGeom>
          <a:noFill/>
          <a:ln>
            <a:noFill/>
          </a:ln>
        </p:spPr>
        <p:txBody>
          <a:bodyPr wrap="square" rtlCol="0">
            <a:spAutoFit/>
          </a:bodyPr>
          <a:lstStyle/>
          <a:p>
            <a:r>
              <a:rPr lang="pt-PT" sz="2800" b="1" dirty="0">
                <a:solidFill>
                  <a:prstClr val="black"/>
                </a:solidFill>
                <a:latin typeface="Segoe UI Light"/>
              </a:rPr>
              <a:t>VULNERABILIDADE SOCIOECONÓMICA</a:t>
            </a:r>
          </a:p>
        </p:txBody>
      </p:sp>
      <p:pic>
        <p:nvPicPr>
          <p:cNvPr id="3" name="Picture 2">
            <a:extLst>
              <a:ext uri="{FF2B5EF4-FFF2-40B4-BE49-F238E27FC236}">
                <a16:creationId xmlns:a16="http://schemas.microsoft.com/office/drawing/2014/main" id="{1CCFA486-5241-FE65-3189-6388CC7CA3BC}"/>
              </a:ext>
            </a:extLst>
          </p:cNvPr>
          <p:cNvPicPr>
            <a:picLocks noChangeAspect="1"/>
          </p:cNvPicPr>
          <p:nvPr/>
        </p:nvPicPr>
        <p:blipFill>
          <a:blip r:embed="rId3"/>
          <a:srcRect l="8617" r="11755" b="7495"/>
          <a:stretch/>
        </p:blipFill>
        <p:spPr>
          <a:xfrm>
            <a:off x="5591677" y="1592432"/>
            <a:ext cx="6330642" cy="4868526"/>
          </a:xfrm>
          <a:prstGeom prst="rect">
            <a:avLst/>
          </a:prstGeom>
        </p:spPr>
      </p:pic>
      <p:graphicFrame>
        <p:nvGraphicFramePr>
          <p:cNvPr id="7" name="Table 6">
            <a:extLst>
              <a:ext uri="{FF2B5EF4-FFF2-40B4-BE49-F238E27FC236}">
                <a16:creationId xmlns:a16="http://schemas.microsoft.com/office/drawing/2014/main" id="{8CB703C1-CF1C-FEB9-72D8-59FFE2D00624}"/>
              </a:ext>
            </a:extLst>
          </p:cNvPr>
          <p:cNvGraphicFramePr>
            <a:graphicFrameLocks noGrp="1"/>
          </p:cNvGraphicFramePr>
          <p:nvPr>
            <p:extLst>
              <p:ext uri="{D42A27DB-BD31-4B8C-83A1-F6EECF244321}">
                <p14:modId xmlns:p14="http://schemas.microsoft.com/office/powerpoint/2010/main" val="2053168795"/>
              </p:ext>
            </p:extLst>
          </p:nvPr>
        </p:nvGraphicFramePr>
        <p:xfrm>
          <a:off x="427838" y="2964877"/>
          <a:ext cx="5163839" cy="2917926"/>
        </p:xfrm>
        <a:graphic>
          <a:graphicData uri="http://schemas.openxmlformats.org/drawingml/2006/table">
            <a:tbl>
              <a:tblPr firstRow="1" bandRow="1">
                <a:tableStyleId>{D27102A9-8310-4765-A935-A1911B00CA55}</a:tableStyleId>
              </a:tblPr>
              <a:tblGrid>
                <a:gridCol w="1459973">
                  <a:extLst>
                    <a:ext uri="{9D8B030D-6E8A-4147-A177-3AD203B41FA5}">
                      <a16:colId xmlns:a16="http://schemas.microsoft.com/office/drawing/2014/main" val="818387645"/>
                    </a:ext>
                  </a:extLst>
                </a:gridCol>
                <a:gridCol w="1008086">
                  <a:extLst>
                    <a:ext uri="{9D8B030D-6E8A-4147-A177-3AD203B41FA5}">
                      <a16:colId xmlns:a16="http://schemas.microsoft.com/office/drawing/2014/main" val="1626757382"/>
                    </a:ext>
                  </a:extLst>
                </a:gridCol>
                <a:gridCol w="872164">
                  <a:extLst>
                    <a:ext uri="{9D8B030D-6E8A-4147-A177-3AD203B41FA5}">
                      <a16:colId xmlns:a16="http://schemas.microsoft.com/office/drawing/2014/main" val="4005761474"/>
                    </a:ext>
                  </a:extLst>
                </a:gridCol>
                <a:gridCol w="917471">
                  <a:extLst>
                    <a:ext uri="{9D8B030D-6E8A-4147-A177-3AD203B41FA5}">
                      <a16:colId xmlns:a16="http://schemas.microsoft.com/office/drawing/2014/main" val="3715080127"/>
                    </a:ext>
                  </a:extLst>
                </a:gridCol>
                <a:gridCol w="906145">
                  <a:extLst>
                    <a:ext uri="{9D8B030D-6E8A-4147-A177-3AD203B41FA5}">
                      <a16:colId xmlns:a16="http://schemas.microsoft.com/office/drawing/2014/main" val="1181009220"/>
                    </a:ext>
                  </a:extLst>
                </a:gridCol>
              </a:tblGrid>
              <a:tr h="324214">
                <a:tc>
                  <a:txBody>
                    <a:bodyPr/>
                    <a:lstStyle/>
                    <a:p>
                      <a:r>
                        <a:rPr lang="pt-PT" sz="1200" dirty="0">
                          <a:latin typeface="Segoe UI" panose="020B0502040204020203" pitchFamily="34" charset="0"/>
                          <a:cs typeface="Segoe UI" panose="020B0502040204020203" pitchFamily="34" charset="0"/>
                        </a:rPr>
                        <a:t>Freguesia</a:t>
                      </a:r>
                    </a:p>
                  </a:txBody>
                  <a:tcPr/>
                </a:tc>
                <a:tc>
                  <a:txBody>
                    <a:bodyPr/>
                    <a:lstStyle/>
                    <a:p>
                      <a:r>
                        <a:rPr lang="pt-PT" sz="1200" dirty="0" err="1">
                          <a:latin typeface="Segoe UI" panose="020B0502040204020203" pitchFamily="34" charset="0"/>
                          <a:cs typeface="Segoe UI" panose="020B0502040204020203" pitchFamily="34" charset="0"/>
                        </a:rPr>
                        <a:t>Habit</a:t>
                      </a:r>
                      <a:r>
                        <a:rPr lang="pt-PT" sz="1200" dirty="0">
                          <a:latin typeface="Segoe UI" panose="020B0502040204020203" pitchFamily="34" charset="0"/>
                          <a:cs typeface="Segoe UI" panose="020B0502040204020203" pitchFamily="34" charset="0"/>
                        </a:rPr>
                        <a:t> (n)</a:t>
                      </a:r>
                    </a:p>
                  </a:txBody>
                  <a:tcPr/>
                </a:tc>
                <a:tc>
                  <a:txBody>
                    <a:bodyPr/>
                    <a:lstStyle/>
                    <a:p>
                      <a:r>
                        <a:rPr lang="pt-PT" sz="1200" dirty="0" err="1">
                          <a:latin typeface="Segoe UI" panose="020B0502040204020203" pitchFamily="34" charset="0"/>
                          <a:cs typeface="Segoe UI" panose="020B0502040204020203" pitchFamily="34" charset="0"/>
                        </a:rPr>
                        <a:t>Edifi</a:t>
                      </a:r>
                      <a:r>
                        <a:rPr lang="pt-PT" sz="1200" dirty="0">
                          <a:latin typeface="Segoe UI" panose="020B0502040204020203" pitchFamily="34" charset="0"/>
                          <a:cs typeface="Segoe UI" panose="020B0502040204020203" pitchFamily="34" charset="0"/>
                        </a:rPr>
                        <a:t> (n)</a:t>
                      </a:r>
                    </a:p>
                  </a:txBody>
                  <a:tcPr/>
                </a:tc>
                <a:tc>
                  <a:txBody>
                    <a:bodyPr/>
                    <a:lstStyle/>
                    <a:p>
                      <a:r>
                        <a:rPr lang="pt-PT" sz="1200" dirty="0">
                          <a:latin typeface="Segoe UI" panose="020B0502040204020203" pitchFamily="34" charset="0"/>
                          <a:cs typeface="Segoe UI" panose="020B0502040204020203" pitchFamily="34" charset="0"/>
                        </a:rPr>
                        <a:t>Área (%)</a:t>
                      </a:r>
                    </a:p>
                  </a:txBody>
                  <a:tcPr/>
                </a:tc>
                <a:tc>
                  <a:txBody>
                    <a:bodyPr/>
                    <a:lstStyle/>
                    <a:p>
                      <a:r>
                        <a:rPr lang="pt-PT" sz="1200" dirty="0">
                          <a:latin typeface="Segoe UI" panose="020B0502040204020203" pitchFamily="34" charset="0"/>
                          <a:cs typeface="Segoe UI" panose="020B0502040204020203" pitchFamily="34" charset="0"/>
                        </a:rPr>
                        <a:t>Dano (€)</a:t>
                      </a:r>
                    </a:p>
                  </a:txBody>
                  <a:tcPr/>
                </a:tc>
                <a:extLst>
                  <a:ext uri="{0D108BD9-81ED-4DB2-BD59-A6C34878D82A}">
                    <a16:rowId xmlns:a16="http://schemas.microsoft.com/office/drawing/2014/main" val="3891620067"/>
                  </a:ext>
                </a:extLst>
              </a:tr>
              <a:tr h="324214">
                <a:tc>
                  <a:txBody>
                    <a:bodyPr/>
                    <a:lstStyle/>
                    <a:p>
                      <a:r>
                        <a:rPr lang="pt-PT" sz="1200" dirty="0">
                          <a:latin typeface="Segoe UI" panose="020B0502040204020203" pitchFamily="34" charset="0"/>
                          <a:cs typeface="Segoe UI" panose="020B0502040204020203" pitchFamily="34" charset="0"/>
                        </a:rPr>
                        <a:t>Olhão</a:t>
                      </a:r>
                    </a:p>
                  </a:txBody>
                  <a:tcPr/>
                </a:tc>
                <a:tc>
                  <a:txBody>
                    <a:bodyPr/>
                    <a:lstStyle/>
                    <a:p>
                      <a:r>
                        <a:rPr lang="pt-PT" sz="1200" b="1" dirty="0">
                          <a:solidFill>
                            <a:srgbClr val="FF0000"/>
                          </a:solidFill>
                          <a:latin typeface="Segoe UI" panose="020B0502040204020203" pitchFamily="34" charset="0"/>
                          <a:cs typeface="Segoe UI" panose="020B0502040204020203" pitchFamily="34" charset="0"/>
                        </a:rPr>
                        <a:t>5550</a:t>
                      </a:r>
                    </a:p>
                  </a:txBody>
                  <a:tcPr/>
                </a:tc>
                <a:tc>
                  <a:txBody>
                    <a:bodyPr/>
                    <a:lstStyle/>
                    <a:p>
                      <a:r>
                        <a:rPr lang="pt-PT" sz="1200" b="1" dirty="0">
                          <a:solidFill>
                            <a:srgbClr val="FF0000"/>
                          </a:solidFill>
                          <a:latin typeface="Segoe UI" panose="020B0502040204020203" pitchFamily="34" charset="0"/>
                          <a:cs typeface="Segoe UI" panose="020B0502040204020203" pitchFamily="34" charset="0"/>
                        </a:rPr>
                        <a:t>2192</a:t>
                      </a:r>
                    </a:p>
                  </a:txBody>
                  <a:tcPr/>
                </a:tc>
                <a:tc>
                  <a:txBody>
                    <a:bodyPr/>
                    <a:lstStyle/>
                    <a:p>
                      <a:r>
                        <a:rPr lang="pt-PT" sz="1200" b="1" dirty="0">
                          <a:solidFill>
                            <a:srgbClr val="FF0000"/>
                          </a:solidFill>
                          <a:latin typeface="Segoe UI" panose="020B0502040204020203" pitchFamily="34" charset="0"/>
                          <a:cs typeface="Segoe UI" panose="020B0502040204020203" pitchFamily="34" charset="0"/>
                        </a:rPr>
                        <a:t>69.09</a:t>
                      </a:r>
                    </a:p>
                  </a:txBody>
                  <a:tcPr/>
                </a:tc>
                <a:tc>
                  <a:txBody>
                    <a:bodyPr/>
                    <a:lstStyle/>
                    <a:p>
                      <a:r>
                        <a:rPr lang="pt-PT" sz="1200" b="1" dirty="0">
                          <a:solidFill>
                            <a:srgbClr val="FF0000"/>
                          </a:solidFill>
                          <a:latin typeface="Segoe UI" panose="020B0502040204020203" pitchFamily="34" charset="0"/>
                          <a:cs typeface="Segoe UI" panose="020B0502040204020203" pitchFamily="34" charset="0"/>
                        </a:rPr>
                        <a:t>115.8 M</a:t>
                      </a:r>
                    </a:p>
                  </a:txBody>
                  <a:tcPr/>
                </a:tc>
                <a:extLst>
                  <a:ext uri="{0D108BD9-81ED-4DB2-BD59-A6C34878D82A}">
                    <a16:rowId xmlns:a16="http://schemas.microsoft.com/office/drawing/2014/main" val="1914019587"/>
                  </a:ext>
                </a:extLst>
              </a:tr>
              <a:tr h="324214">
                <a:tc>
                  <a:txBody>
                    <a:bodyPr/>
                    <a:lstStyle/>
                    <a:p>
                      <a:r>
                        <a:rPr lang="pt-PT" sz="1200" dirty="0">
                          <a:latin typeface="Segoe UI" panose="020B0502040204020203" pitchFamily="34" charset="0"/>
                          <a:cs typeface="Segoe UI" panose="020B0502040204020203" pitchFamily="34" charset="0"/>
                        </a:rPr>
                        <a:t>Quelfes</a:t>
                      </a:r>
                    </a:p>
                  </a:txBody>
                  <a:tcPr/>
                </a:tc>
                <a:tc>
                  <a:txBody>
                    <a:bodyPr/>
                    <a:lstStyle/>
                    <a:p>
                      <a:r>
                        <a:rPr lang="pt-PT" sz="1200" dirty="0">
                          <a:latin typeface="Segoe UI" panose="020B0502040204020203" pitchFamily="34" charset="0"/>
                          <a:cs typeface="Segoe UI" panose="020B0502040204020203" pitchFamily="34" charset="0"/>
                        </a:rPr>
                        <a:t>337</a:t>
                      </a:r>
                    </a:p>
                  </a:txBody>
                  <a:tcPr/>
                </a:tc>
                <a:tc>
                  <a:txBody>
                    <a:bodyPr/>
                    <a:lstStyle/>
                    <a:p>
                      <a:r>
                        <a:rPr lang="pt-PT" sz="1200" b="1" dirty="0">
                          <a:solidFill>
                            <a:srgbClr val="7CB913"/>
                          </a:solidFill>
                          <a:latin typeface="Segoe UI" panose="020B0502040204020203" pitchFamily="34" charset="0"/>
                          <a:cs typeface="Segoe UI" panose="020B0502040204020203" pitchFamily="34" charset="0"/>
                        </a:rPr>
                        <a:t>824</a:t>
                      </a:r>
                    </a:p>
                  </a:txBody>
                  <a:tcPr/>
                </a:tc>
                <a:tc>
                  <a:txBody>
                    <a:bodyPr/>
                    <a:lstStyle/>
                    <a:p>
                      <a:r>
                        <a:rPr lang="pt-PT" sz="1200" dirty="0">
                          <a:latin typeface="Segoe UI" panose="020B0502040204020203" pitchFamily="34" charset="0"/>
                          <a:cs typeface="Segoe UI" panose="020B0502040204020203" pitchFamily="34" charset="0"/>
                        </a:rPr>
                        <a:t>22.19</a:t>
                      </a:r>
                    </a:p>
                  </a:txBody>
                  <a:tcPr/>
                </a:tc>
                <a:tc>
                  <a:txBody>
                    <a:bodyPr/>
                    <a:lstStyle/>
                    <a:p>
                      <a:r>
                        <a:rPr lang="pt-PT" sz="1200" dirty="0">
                          <a:latin typeface="Segoe UI" panose="020B0502040204020203" pitchFamily="34" charset="0"/>
                          <a:cs typeface="Segoe UI" panose="020B0502040204020203" pitchFamily="34" charset="0"/>
                        </a:rPr>
                        <a:t>25.7 M</a:t>
                      </a:r>
                    </a:p>
                  </a:txBody>
                  <a:tcPr/>
                </a:tc>
                <a:extLst>
                  <a:ext uri="{0D108BD9-81ED-4DB2-BD59-A6C34878D82A}">
                    <a16:rowId xmlns:a16="http://schemas.microsoft.com/office/drawing/2014/main" val="2601413881"/>
                  </a:ext>
                </a:extLst>
              </a:tr>
              <a:tr h="324214">
                <a:tc>
                  <a:txBody>
                    <a:bodyPr/>
                    <a:lstStyle/>
                    <a:p>
                      <a:r>
                        <a:rPr lang="pt-PT" sz="1200" dirty="0">
                          <a:latin typeface="Segoe UI" panose="020B0502040204020203" pitchFamily="34" charset="0"/>
                          <a:cs typeface="Segoe UI" panose="020B0502040204020203" pitchFamily="34" charset="0"/>
                        </a:rPr>
                        <a:t>Santa Luzia</a:t>
                      </a:r>
                    </a:p>
                  </a:txBody>
                  <a:tcPr/>
                </a:tc>
                <a:tc>
                  <a:txBody>
                    <a:bodyPr/>
                    <a:lstStyle/>
                    <a:p>
                      <a:r>
                        <a:rPr lang="pt-PT" sz="1200" dirty="0">
                          <a:latin typeface="Segoe UI" panose="020B0502040204020203" pitchFamily="34" charset="0"/>
                          <a:cs typeface="Segoe UI" panose="020B0502040204020203" pitchFamily="34" charset="0"/>
                        </a:rPr>
                        <a:t>843</a:t>
                      </a:r>
                    </a:p>
                  </a:txBody>
                  <a:tcPr/>
                </a:tc>
                <a:tc>
                  <a:txBody>
                    <a:bodyPr/>
                    <a:lstStyle/>
                    <a:p>
                      <a:r>
                        <a:rPr lang="pt-PT" sz="1200" dirty="0">
                          <a:latin typeface="Segoe UI" panose="020B0502040204020203" pitchFamily="34" charset="0"/>
                          <a:cs typeface="Segoe UI" panose="020B0502040204020203" pitchFamily="34" charset="0"/>
                        </a:rPr>
                        <a:t>575</a:t>
                      </a:r>
                    </a:p>
                  </a:txBody>
                  <a:tcPr/>
                </a:tc>
                <a:tc>
                  <a:txBody>
                    <a:bodyPr/>
                    <a:lstStyle/>
                    <a:p>
                      <a:r>
                        <a:rPr lang="pt-PT" sz="1200" b="1" dirty="0">
                          <a:solidFill>
                            <a:srgbClr val="F9AE17"/>
                          </a:solidFill>
                          <a:latin typeface="Segoe UI" panose="020B0502040204020203" pitchFamily="34" charset="0"/>
                          <a:cs typeface="Segoe UI" panose="020B0502040204020203" pitchFamily="34" charset="0"/>
                        </a:rPr>
                        <a:t>61.48</a:t>
                      </a:r>
                    </a:p>
                  </a:txBody>
                  <a:tcPr/>
                </a:tc>
                <a:tc>
                  <a:txBody>
                    <a:bodyPr/>
                    <a:lstStyle/>
                    <a:p>
                      <a:r>
                        <a:rPr lang="pt-PT" sz="1200" dirty="0">
                          <a:latin typeface="Segoe UI" panose="020B0502040204020203" pitchFamily="34" charset="0"/>
                          <a:cs typeface="Segoe UI" panose="020B0502040204020203" pitchFamily="34" charset="0"/>
                        </a:rPr>
                        <a:t>46.1 M</a:t>
                      </a:r>
                    </a:p>
                  </a:txBody>
                  <a:tcPr/>
                </a:tc>
                <a:extLst>
                  <a:ext uri="{0D108BD9-81ED-4DB2-BD59-A6C34878D82A}">
                    <a16:rowId xmlns:a16="http://schemas.microsoft.com/office/drawing/2014/main" val="2676105121"/>
                  </a:ext>
                </a:extLst>
              </a:tr>
              <a:tr h="324214">
                <a:tc>
                  <a:txBody>
                    <a:bodyPr/>
                    <a:lstStyle/>
                    <a:p>
                      <a:r>
                        <a:rPr lang="pt-PT" sz="1200" dirty="0">
                          <a:latin typeface="Segoe UI" panose="020B0502040204020203" pitchFamily="34" charset="0"/>
                          <a:cs typeface="Segoe UI" panose="020B0502040204020203" pitchFamily="34" charset="0"/>
                        </a:rPr>
                        <a:t>Cabanas</a:t>
                      </a:r>
                    </a:p>
                  </a:txBody>
                  <a:tcPr/>
                </a:tc>
                <a:tc>
                  <a:txBody>
                    <a:bodyPr/>
                    <a:lstStyle/>
                    <a:p>
                      <a:r>
                        <a:rPr lang="pt-PT" sz="1200" dirty="0">
                          <a:latin typeface="Segoe UI" panose="020B0502040204020203" pitchFamily="34" charset="0"/>
                          <a:cs typeface="Segoe UI" panose="020B0502040204020203" pitchFamily="34" charset="0"/>
                        </a:rPr>
                        <a:t>530</a:t>
                      </a:r>
                    </a:p>
                  </a:txBody>
                  <a:tcPr/>
                </a:tc>
                <a:tc>
                  <a:txBody>
                    <a:bodyPr/>
                    <a:lstStyle/>
                    <a:p>
                      <a:r>
                        <a:rPr lang="pt-PT" sz="1200" dirty="0">
                          <a:latin typeface="Segoe UI" panose="020B0502040204020203" pitchFamily="34" charset="0"/>
                          <a:cs typeface="Segoe UI" panose="020B0502040204020203" pitchFamily="34" charset="0"/>
                        </a:rPr>
                        <a:t>518</a:t>
                      </a:r>
                    </a:p>
                  </a:txBody>
                  <a:tcPr/>
                </a:tc>
                <a:tc>
                  <a:txBody>
                    <a:bodyPr/>
                    <a:lstStyle/>
                    <a:p>
                      <a:r>
                        <a:rPr lang="pt-PT" sz="1200" dirty="0">
                          <a:latin typeface="Segoe UI" panose="020B0502040204020203" pitchFamily="34" charset="0"/>
                          <a:cs typeface="Segoe UI" panose="020B0502040204020203" pitchFamily="34" charset="0"/>
                        </a:rPr>
                        <a:t>2.50</a:t>
                      </a:r>
                    </a:p>
                  </a:txBody>
                  <a:tcPr/>
                </a:tc>
                <a:tc>
                  <a:txBody>
                    <a:bodyPr/>
                    <a:lstStyle/>
                    <a:p>
                      <a:r>
                        <a:rPr lang="pt-PT" sz="1200" b="1" dirty="0">
                          <a:solidFill>
                            <a:srgbClr val="F9AE17"/>
                          </a:solidFill>
                          <a:latin typeface="Segoe UI" panose="020B0502040204020203" pitchFamily="34" charset="0"/>
                          <a:cs typeface="Segoe UI" panose="020B0502040204020203" pitchFamily="34" charset="0"/>
                        </a:rPr>
                        <a:t>98.7 M</a:t>
                      </a:r>
                    </a:p>
                  </a:txBody>
                  <a:tcPr/>
                </a:tc>
                <a:extLst>
                  <a:ext uri="{0D108BD9-81ED-4DB2-BD59-A6C34878D82A}">
                    <a16:rowId xmlns:a16="http://schemas.microsoft.com/office/drawing/2014/main" val="1949219152"/>
                  </a:ext>
                </a:extLst>
              </a:tr>
              <a:tr h="324214">
                <a:tc>
                  <a:txBody>
                    <a:bodyPr/>
                    <a:lstStyle/>
                    <a:p>
                      <a:r>
                        <a:rPr lang="pt-PT" sz="1200" dirty="0">
                          <a:latin typeface="Segoe UI" panose="020B0502040204020203" pitchFamily="34" charset="0"/>
                          <a:cs typeface="Segoe UI" panose="020B0502040204020203" pitchFamily="34" charset="0"/>
                        </a:rPr>
                        <a:t>Faro</a:t>
                      </a:r>
                    </a:p>
                  </a:txBody>
                  <a:tcPr/>
                </a:tc>
                <a:tc>
                  <a:txBody>
                    <a:bodyPr/>
                    <a:lstStyle/>
                    <a:p>
                      <a:r>
                        <a:rPr lang="pt-PT" sz="1200" b="1" dirty="0">
                          <a:solidFill>
                            <a:srgbClr val="F9AE17"/>
                          </a:solidFill>
                          <a:latin typeface="Segoe UI" panose="020B0502040204020203" pitchFamily="34" charset="0"/>
                          <a:cs typeface="Segoe UI" panose="020B0502040204020203" pitchFamily="34" charset="0"/>
                        </a:rPr>
                        <a:t>3355</a:t>
                      </a:r>
                    </a:p>
                  </a:txBody>
                  <a:tcPr/>
                </a:tc>
                <a:tc>
                  <a:txBody>
                    <a:bodyPr/>
                    <a:lstStyle/>
                    <a:p>
                      <a:r>
                        <a:rPr lang="pt-PT" sz="1200" b="1" dirty="0">
                          <a:solidFill>
                            <a:srgbClr val="F9AE17"/>
                          </a:solidFill>
                          <a:latin typeface="Segoe UI" panose="020B0502040204020203" pitchFamily="34" charset="0"/>
                          <a:cs typeface="Segoe UI" panose="020B0502040204020203" pitchFamily="34" charset="0"/>
                        </a:rPr>
                        <a:t>1594</a:t>
                      </a:r>
                    </a:p>
                  </a:txBody>
                  <a:tcPr/>
                </a:tc>
                <a:tc>
                  <a:txBody>
                    <a:bodyPr/>
                    <a:lstStyle/>
                    <a:p>
                      <a:r>
                        <a:rPr lang="pt-PT" sz="1200" b="1" dirty="0">
                          <a:solidFill>
                            <a:srgbClr val="7CB913"/>
                          </a:solidFill>
                          <a:latin typeface="Segoe UI" panose="020B0502040204020203" pitchFamily="34" charset="0"/>
                          <a:cs typeface="Segoe UI" panose="020B0502040204020203" pitchFamily="34" charset="0"/>
                        </a:rPr>
                        <a:t>54.44</a:t>
                      </a:r>
                    </a:p>
                  </a:txBody>
                  <a:tcPr/>
                </a:tc>
                <a:tc>
                  <a:txBody>
                    <a:bodyPr/>
                    <a:lstStyle/>
                    <a:p>
                      <a:r>
                        <a:rPr lang="pt-PT" sz="1200" b="1" dirty="0">
                          <a:solidFill>
                            <a:srgbClr val="7CB913"/>
                          </a:solidFill>
                          <a:latin typeface="Segoe UI" panose="020B0502040204020203" pitchFamily="34" charset="0"/>
                          <a:cs typeface="Segoe UI" panose="020B0502040204020203" pitchFamily="34" charset="0"/>
                        </a:rPr>
                        <a:t>61.0 M</a:t>
                      </a:r>
                    </a:p>
                  </a:txBody>
                  <a:tcPr/>
                </a:tc>
                <a:extLst>
                  <a:ext uri="{0D108BD9-81ED-4DB2-BD59-A6C34878D82A}">
                    <a16:rowId xmlns:a16="http://schemas.microsoft.com/office/drawing/2014/main" val="3301603673"/>
                  </a:ext>
                </a:extLst>
              </a:tr>
              <a:tr h="324214">
                <a:tc>
                  <a:txBody>
                    <a:bodyPr/>
                    <a:lstStyle/>
                    <a:p>
                      <a:r>
                        <a:rPr lang="pt-PT" sz="1200" dirty="0">
                          <a:latin typeface="Segoe UI" panose="020B0502040204020203" pitchFamily="34" charset="0"/>
                          <a:cs typeface="Segoe UI" panose="020B0502040204020203" pitchFamily="34" charset="0"/>
                        </a:rPr>
                        <a:t>Moncarapacho</a:t>
                      </a:r>
                    </a:p>
                  </a:txBody>
                  <a:tcPr/>
                </a:tc>
                <a:tc>
                  <a:txBody>
                    <a:bodyPr/>
                    <a:lstStyle/>
                    <a:p>
                      <a:r>
                        <a:rPr lang="pt-PT" sz="1200" b="1" dirty="0">
                          <a:solidFill>
                            <a:srgbClr val="7CB913"/>
                          </a:solidFill>
                          <a:latin typeface="Segoe UI" panose="020B0502040204020203" pitchFamily="34" charset="0"/>
                          <a:cs typeface="Segoe UI" panose="020B0502040204020203" pitchFamily="34" charset="0"/>
                        </a:rPr>
                        <a:t>1023</a:t>
                      </a:r>
                    </a:p>
                  </a:txBody>
                  <a:tcPr/>
                </a:tc>
                <a:tc>
                  <a:txBody>
                    <a:bodyPr/>
                    <a:lstStyle/>
                    <a:p>
                      <a:r>
                        <a:rPr lang="pt-PT" sz="1200" dirty="0">
                          <a:latin typeface="Segoe UI" panose="020B0502040204020203" pitchFamily="34" charset="0"/>
                          <a:cs typeface="Segoe UI" panose="020B0502040204020203" pitchFamily="34" charset="0"/>
                        </a:rPr>
                        <a:t>549</a:t>
                      </a:r>
                    </a:p>
                  </a:txBody>
                  <a:tcPr/>
                </a:tc>
                <a:tc>
                  <a:txBody>
                    <a:bodyPr/>
                    <a:lstStyle/>
                    <a:p>
                      <a:r>
                        <a:rPr lang="pt-PT" sz="1200" dirty="0">
                          <a:latin typeface="Segoe UI" panose="020B0502040204020203" pitchFamily="34" charset="0"/>
                          <a:cs typeface="Segoe UI" panose="020B0502040204020203" pitchFamily="34" charset="0"/>
                        </a:rPr>
                        <a:t>15.29</a:t>
                      </a:r>
                    </a:p>
                  </a:txBody>
                  <a:tcPr/>
                </a:tc>
                <a:tc>
                  <a:txBody>
                    <a:bodyPr/>
                    <a:lstStyle/>
                    <a:p>
                      <a:r>
                        <a:rPr lang="pt-PT" sz="1200" dirty="0">
                          <a:latin typeface="Segoe UI" panose="020B0502040204020203" pitchFamily="34" charset="0"/>
                          <a:cs typeface="Segoe UI" panose="020B0502040204020203" pitchFamily="34" charset="0"/>
                        </a:rPr>
                        <a:t>28.8 M</a:t>
                      </a:r>
                    </a:p>
                  </a:txBody>
                  <a:tcPr/>
                </a:tc>
                <a:extLst>
                  <a:ext uri="{0D108BD9-81ED-4DB2-BD59-A6C34878D82A}">
                    <a16:rowId xmlns:a16="http://schemas.microsoft.com/office/drawing/2014/main" val="810570993"/>
                  </a:ext>
                </a:extLst>
              </a:tr>
              <a:tr h="324214">
                <a:tc>
                  <a:txBody>
                    <a:bodyPr/>
                    <a:lstStyle/>
                    <a:p>
                      <a:r>
                        <a:rPr lang="pt-PT" sz="1200" b="0" dirty="0">
                          <a:solidFill>
                            <a:schemeClr val="tx1"/>
                          </a:solidFill>
                          <a:latin typeface="Segoe UI" panose="020B0502040204020203" pitchFamily="34" charset="0"/>
                          <a:cs typeface="Segoe UI" panose="020B0502040204020203" pitchFamily="34" charset="0"/>
                        </a:rPr>
                        <a:t>…</a:t>
                      </a:r>
                    </a:p>
                  </a:txBody>
                  <a:tcPr/>
                </a:tc>
                <a:tc>
                  <a:txBody>
                    <a:bodyPr/>
                    <a:lstStyle/>
                    <a:p>
                      <a:r>
                        <a:rPr lang="pt-PT" sz="1200" b="0" dirty="0">
                          <a:solidFill>
                            <a:schemeClr val="tx1"/>
                          </a:solidFill>
                          <a:latin typeface="Segoe UI" panose="020B0502040204020203" pitchFamily="34" charset="0"/>
                          <a:cs typeface="Segoe UI" panose="020B0502040204020203" pitchFamily="34" charset="0"/>
                        </a:rPr>
                        <a:t>…</a:t>
                      </a:r>
                    </a:p>
                  </a:txBody>
                  <a:tcPr/>
                </a:tc>
                <a:tc>
                  <a:txBody>
                    <a:bodyPr/>
                    <a:lstStyle/>
                    <a:p>
                      <a:r>
                        <a:rPr lang="pt-PT" sz="1200" b="0" dirty="0">
                          <a:solidFill>
                            <a:schemeClr val="tx1"/>
                          </a:solidFill>
                          <a:latin typeface="Segoe UI" panose="020B0502040204020203" pitchFamily="34" charset="0"/>
                          <a:cs typeface="Segoe UI" panose="020B0502040204020203" pitchFamily="34" charset="0"/>
                        </a:rPr>
                        <a:t>…</a:t>
                      </a:r>
                    </a:p>
                  </a:txBody>
                  <a:tcPr/>
                </a:tc>
                <a:tc>
                  <a:txBody>
                    <a:bodyPr/>
                    <a:lstStyle/>
                    <a:p>
                      <a:r>
                        <a:rPr lang="pt-PT" sz="1200" b="0" dirty="0">
                          <a:solidFill>
                            <a:schemeClr val="tx1"/>
                          </a:solidFill>
                          <a:latin typeface="Segoe UI" panose="020B0502040204020203" pitchFamily="34" charset="0"/>
                          <a:cs typeface="Segoe UI" panose="020B0502040204020203" pitchFamily="34" charset="0"/>
                        </a:rPr>
                        <a:t>…</a:t>
                      </a:r>
                    </a:p>
                  </a:txBody>
                  <a:tcPr/>
                </a:tc>
                <a:tc>
                  <a:txBody>
                    <a:bodyPr/>
                    <a:lstStyle/>
                    <a:p>
                      <a:r>
                        <a:rPr lang="pt-PT" sz="1200" b="0" dirty="0">
                          <a:solidFill>
                            <a:schemeClr val="tx1"/>
                          </a:solidFill>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2053051550"/>
                  </a:ext>
                </a:extLst>
              </a:tr>
              <a:tr h="324214">
                <a:tc>
                  <a:txBody>
                    <a:bodyPr/>
                    <a:lstStyle/>
                    <a:p>
                      <a:r>
                        <a:rPr lang="pt-PT" sz="1200" b="1" dirty="0">
                          <a:latin typeface="Segoe UI" panose="020B0502040204020203" pitchFamily="34" charset="0"/>
                          <a:cs typeface="Segoe UI" panose="020B0502040204020203" pitchFamily="34" charset="0"/>
                        </a:rPr>
                        <a:t>Total</a:t>
                      </a:r>
                    </a:p>
                  </a:txBody>
                  <a:tcPr/>
                </a:tc>
                <a:tc>
                  <a:txBody>
                    <a:bodyPr/>
                    <a:lstStyle/>
                    <a:p>
                      <a:r>
                        <a:rPr lang="pt-PT" sz="1200" dirty="0">
                          <a:latin typeface="Segoe UI" panose="020B0502040204020203" pitchFamily="34" charset="0"/>
                          <a:cs typeface="Segoe UI" panose="020B0502040204020203" pitchFamily="34" charset="0"/>
                        </a:rPr>
                        <a:t>13260</a:t>
                      </a:r>
                    </a:p>
                  </a:txBody>
                  <a:tcPr/>
                </a:tc>
                <a:tc>
                  <a:txBody>
                    <a:bodyPr/>
                    <a:lstStyle/>
                    <a:p>
                      <a:r>
                        <a:rPr lang="pt-PT" sz="1200" dirty="0">
                          <a:latin typeface="Segoe UI" panose="020B0502040204020203" pitchFamily="34" charset="0"/>
                          <a:cs typeface="Segoe UI" panose="020B0502040204020203" pitchFamily="34" charset="0"/>
                        </a:rPr>
                        <a:t>7593</a:t>
                      </a:r>
                    </a:p>
                  </a:txBody>
                  <a:tcPr/>
                </a:tc>
                <a:tc>
                  <a:txBody>
                    <a:bodyPr/>
                    <a:lstStyle/>
                    <a:p>
                      <a:r>
                        <a:rPr lang="pt-PT" sz="1200" dirty="0">
                          <a:latin typeface="Segoe UI" panose="020B0502040204020203" pitchFamily="34" charset="0"/>
                          <a:cs typeface="Segoe UI" panose="020B0502040204020203" pitchFamily="34" charset="0"/>
                        </a:rPr>
                        <a:t>17.67</a:t>
                      </a:r>
                    </a:p>
                  </a:txBody>
                  <a:tcPr/>
                </a:tc>
                <a:tc>
                  <a:txBody>
                    <a:bodyPr/>
                    <a:lstStyle/>
                    <a:p>
                      <a:r>
                        <a:rPr lang="pt-PT" sz="1200" dirty="0">
                          <a:latin typeface="Segoe UI" panose="020B0502040204020203" pitchFamily="34" charset="0"/>
                          <a:cs typeface="Segoe UI" panose="020B0502040204020203" pitchFamily="34" charset="0"/>
                        </a:rPr>
                        <a:t>491.2 M</a:t>
                      </a:r>
                    </a:p>
                  </a:txBody>
                  <a:tcPr/>
                </a:tc>
                <a:extLst>
                  <a:ext uri="{0D108BD9-81ED-4DB2-BD59-A6C34878D82A}">
                    <a16:rowId xmlns:a16="http://schemas.microsoft.com/office/drawing/2014/main" val="3530223998"/>
                  </a:ext>
                </a:extLst>
              </a:tr>
            </a:tbl>
          </a:graphicData>
        </a:graphic>
      </p:graphicFrame>
    </p:spTree>
    <p:extLst>
      <p:ext uri="{BB962C8B-B14F-4D97-AF65-F5344CB8AC3E}">
        <p14:creationId xmlns:p14="http://schemas.microsoft.com/office/powerpoint/2010/main" val="3025461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1">
            <a:extLst>
              <a:ext uri="{FF2B5EF4-FFF2-40B4-BE49-F238E27FC236}">
                <a16:creationId xmlns:a16="http://schemas.microsoft.com/office/drawing/2014/main" id="{9F75B9BC-69E5-1334-B494-E16C4F6AC425}"/>
              </a:ext>
            </a:extLst>
          </p:cNvPr>
          <p:cNvSpPr txBox="1"/>
          <p:nvPr/>
        </p:nvSpPr>
        <p:spPr>
          <a:xfrm>
            <a:off x="1428500" y="2967335"/>
            <a:ext cx="9334999" cy="923330"/>
          </a:xfrm>
          <a:prstGeom prst="rect">
            <a:avLst/>
          </a:prstGeom>
          <a:noFill/>
          <a:ln>
            <a:noFill/>
          </a:ln>
        </p:spPr>
        <p:txBody>
          <a:bodyPr wrap="square" rtlCol="0">
            <a:spAutoFit/>
          </a:bodyPr>
          <a:lstStyle/>
          <a:p>
            <a:pPr algn="ctr"/>
            <a:r>
              <a:rPr lang="pt-PT" sz="5400" b="1" dirty="0">
                <a:solidFill>
                  <a:prstClr val="black"/>
                </a:solidFill>
                <a:latin typeface="Segoe UI Light"/>
              </a:rPr>
              <a:t>INTRODUÇÃO</a:t>
            </a:r>
          </a:p>
        </p:txBody>
      </p:sp>
    </p:spTree>
    <p:extLst>
      <p:ext uri="{BB962C8B-B14F-4D97-AF65-F5344CB8AC3E}">
        <p14:creationId xmlns:p14="http://schemas.microsoft.com/office/powerpoint/2010/main" val="370928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29D4DC36-D628-CA69-47BF-4F5632C3B881}"/>
              </a:ext>
            </a:extLst>
          </p:cNvPr>
          <p:cNvSpPr txBox="1"/>
          <p:nvPr/>
        </p:nvSpPr>
        <p:spPr>
          <a:xfrm>
            <a:off x="427838" y="1157439"/>
            <a:ext cx="4252804" cy="954107"/>
          </a:xfrm>
          <a:prstGeom prst="rect">
            <a:avLst/>
          </a:prstGeom>
          <a:noFill/>
          <a:ln>
            <a:noFill/>
          </a:ln>
        </p:spPr>
        <p:txBody>
          <a:bodyPr wrap="square" rtlCol="0">
            <a:spAutoFit/>
          </a:bodyPr>
          <a:lstStyle/>
          <a:p>
            <a:r>
              <a:rPr lang="pt-PT" sz="2800" b="1" dirty="0">
                <a:solidFill>
                  <a:prstClr val="black"/>
                </a:solidFill>
                <a:latin typeface="Segoe UI Light"/>
              </a:rPr>
              <a:t>VULNERABILIDADE AMBIENTAL</a:t>
            </a:r>
          </a:p>
        </p:txBody>
      </p:sp>
      <p:pic>
        <p:nvPicPr>
          <p:cNvPr id="8" name="Picture 7">
            <a:extLst>
              <a:ext uri="{FF2B5EF4-FFF2-40B4-BE49-F238E27FC236}">
                <a16:creationId xmlns:a16="http://schemas.microsoft.com/office/drawing/2014/main" id="{C35DFAC3-48F4-8653-5993-1DAAC072A5F5}"/>
              </a:ext>
            </a:extLst>
          </p:cNvPr>
          <p:cNvPicPr>
            <a:picLocks noChangeAspect="1"/>
          </p:cNvPicPr>
          <p:nvPr/>
        </p:nvPicPr>
        <p:blipFill>
          <a:blip r:embed="rId3"/>
          <a:srcRect l="9385" t="4638" r="8876" b="8679"/>
          <a:stretch/>
        </p:blipFill>
        <p:spPr>
          <a:xfrm>
            <a:off x="5662669" y="1564394"/>
            <a:ext cx="5949109" cy="4516917"/>
          </a:xfrm>
          <a:prstGeom prst="rect">
            <a:avLst/>
          </a:prstGeom>
        </p:spPr>
      </p:pic>
      <p:graphicFrame>
        <p:nvGraphicFramePr>
          <p:cNvPr id="3" name="Table 2">
            <a:extLst>
              <a:ext uri="{FF2B5EF4-FFF2-40B4-BE49-F238E27FC236}">
                <a16:creationId xmlns:a16="http://schemas.microsoft.com/office/drawing/2014/main" id="{2CEFA22D-5499-88BB-23E5-74341E2B6694}"/>
              </a:ext>
            </a:extLst>
          </p:cNvPr>
          <p:cNvGraphicFramePr>
            <a:graphicFrameLocks noGrp="1"/>
          </p:cNvGraphicFramePr>
          <p:nvPr>
            <p:extLst>
              <p:ext uri="{D42A27DB-BD31-4B8C-83A1-F6EECF244321}">
                <p14:modId xmlns:p14="http://schemas.microsoft.com/office/powerpoint/2010/main" val="2269136004"/>
              </p:ext>
            </p:extLst>
          </p:nvPr>
        </p:nvGraphicFramePr>
        <p:xfrm>
          <a:off x="427831" y="2522354"/>
          <a:ext cx="4816197" cy="2005581"/>
        </p:xfrm>
        <a:graphic>
          <a:graphicData uri="http://schemas.openxmlformats.org/drawingml/2006/table">
            <a:tbl>
              <a:tblPr firstRow="1" bandRow="1">
                <a:tableStyleId>{D27102A9-8310-4765-A935-A1911B00CA55}</a:tableStyleId>
              </a:tblPr>
              <a:tblGrid>
                <a:gridCol w="1204049">
                  <a:extLst>
                    <a:ext uri="{9D8B030D-6E8A-4147-A177-3AD203B41FA5}">
                      <a16:colId xmlns:a16="http://schemas.microsoft.com/office/drawing/2014/main" val="4007564363"/>
                    </a:ext>
                  </a:extLst>
                </a:gridCol>
                <a:gridCol w="1204049">
                  <a:extLst>
                    <a:ext uri="{9D8B030D-6E8A-4147-A177-3AD203B41FA5}">
                      <a16:colId xmlns:a16="http://schemas.microsoft.com/office/drawing/2014/main" val="3027320136"/>
                    </a:ext>
                  </a:extLst>
                </a:gridCol>
                <a:gridCol w="1049630">
                  <a:extLst>
                    <a:ext uri="{9D8B030D-6E8A-4147-A177-3AD203B41FA5}">
                      <a16:colId xmlns:a16="http://schemas.microsoft.com/office/drawing/2014/main" val="3932504081"/>
                    </a:ext>
                  </a:extLst>
                </a:gridCol>
                <a:gridCol w="1358469">
                  <a:extLst>
                    <a:ext uri="{9D8B030D-6E8A-4147-A177-3AD203B41FA5}">
                      <a16:colId xmlns:a16="http://schemas.microsoft.com/office/drawing/2014/main" val="2482497975"/>
                    </a:ext>
                  </a:extLst>
                </a:gridCol>
              </a:tblGrid>
              <a:tr h="358041">
                <a:tc>
                  <a:txBody>
                    <a:bodyPr/>
                    <a:lstStyle/>
                    <a:p>
                      <a:pPr algn="ctr"/>
                      <a:r>
                        <a:rPr lang="pt-PT" sz="1200" dirty="0">
                          <a:latin typeface="Segoe UI" panose="020B0502040204020203" pitchFamily="34" charset="0"/>
                          <a:cs typeface="Segoe UI" panose="020B0502040204020203" pitchFamily="34" charset="0"/>
                        </a:rPr>
                        <a:t>Ecossistema</a:t>
                      </a:r>
                    </a:p>
                  </a:txBody>
                  <a:tcPr/>
                </a:tc>
                <a:tc>
                  <a:txBody>
                    <a:bodyPr/>
                    <a:lstStyle/>
                    <a:p>
                      <a:pPr algn="ctr"/>
                      <a:r>
                        <a:rPr lang="pt-PT" sz="1200" dirty="0">
                          <a:latin typeface="Segoe UI" panose="020B0502040204020203" pitchFamily="34" charset="0"/>
                          <a:cs typeface="Segoe UI" panose="020B0502040204020203" pitchFamily="34" charset="0"/>
                        </a:rPr>
                        <a:t>2010 (km²)</a:t>
                      </a:r>
                    </a:p>
                  </a:txBody>
                  <a:tcPr/>
                </a:tc>
                <a:tc>
                  <a:txBody>
                    <a:bodyPr/>
                    <a:lstStyle/>
                    <a:p>
                      <a:pPr algn="ctr"/>
                      <a:r>
                        <a:rPr lang="pt-PT" sz="1200" dirty="0">
                          <a:latin typeface="Segoe UI" panose="020B0502040204020203" pitchFamily="34" charset="0"/>
                          <a:cs typeface="Segoe UI" panose="020B0502040204020203" pitchFamily="34" charset="0"/>
                        </a:rPr>
                        <a:t>2100 (km²)</a:t>
                      </a:r>
                    </a:p>
                  </a:txBody>
                  <a:tcPr/>
                </a:tc>
                <a:tc>
                  <a:txBody>
                    <a:bodyPr/>
                    <a:lstStyle/>
                    <a:p>
                      <a:pPr algn="ctr"/>
                      <a:r>
                        <a:rPr lang="pt-PT" sz="1200" dirty="0">
                          <a:latin typeface="Segoe UI" panose="020B0502040204020203" pitchFamily="34" charset="0"/>
                          <a:cs typeface="Segoe UI" panose="020B0502040204020203" pitchFamily="34" charset="0"/>
                        </a:rPr>
                        <a:t>Diferença (km²)</a:t>
                      </a:r>
                    </a:p>
                  </a:txBody>
                  <a:tcPr/>
                </a:tc>
                <a:extLst>
                  <a:ext uri="{0D108BD9-81ED-4DB2-BD59-A6C34878D82A}">
                    <a16:rowId xmlns:a16="http://schemas.microsoft.com/office/drawing/2014/main" val="2885403652"/>
                  </a:ext>
                </a:extLst>
              </a:tr>
              <a:tr h="329508">
                <a:tc>
                  <a:txBody>
                    <a:bodyPr/>
                    <a:lstStyle/>
                    <a:p>
                      <a:pPr algn="ctr"/>
                      <a:r>
                        <a:rPr lang="pt-PT" sz="1200" dirty="0">
                          <a:latin typeface="Segoe UI" panose="020B0502040204020203" pitchFamily="34" charset="0"/>
                          <a:cs typeface="Segoe UI" panose="020B0502040204020203" pitchFamily="34" charset="0"/>
                        </a:rPr>
                        <a:t>Submerso</a:t>
                      </a:r>
                    </a:p>
                  </a:txBody>
                  <a:tcPr/>
                </a:tc>
                <a:tc>
                  <a:txBody>
                    <a:bodyPr/>
                    <a:lstStyle/>
                    <a:p>
                      <a:pPr algn="ctr"/>
                      <a:r>
                        <a:rPr lang="pt-PT" sz="1200" dirty="0">
                          <a:latin typeface="Segoe UI" panose="020B0502040204020203" pitchFamily="34" charset="0"/>
                          <a:cs typeface="Segoe UI" panose="020B0502040204020203" pitchFamily="34" charset="0"/>
                        </a:rPr>
                        <a:t>32.91</a:t>
                      </a:r>
                    </a:p>
                  </a:txBody>
                  <a:tcPr/>
                </a:tc>
                <a:tc>
                  <a:txBody>
                    <a:bodyPr/>
                    <a:lstStyle/>
                    <a:p>
                      <a:pPr algn="ctr"/>
                      <a:r>
                        <a:rPr lang="pt-PT" sz="1200" dirty="0">
                          <a:latin typeface="Segoe UI" panose="020B0502040204020203" pitchFamily="34" charset="0"/>
                          <a:cs typeface="Segoe UI" panose="020B0502040204020203" pitchFamily="34" charset="0"/>
                        </a:rPr>
                        <a:t>36.47</a:t>
                      </a:r>
                    </a:p>
                  </a:txBody>
                  <a:tcPr/>
                </a:tc>
                <a:tc>
                  <a:txBody>
                    <a:bodyPr/>
                    <a:lstStyle/>
                    <a:p>
                      <a:pPr algn="ctr"/>
                      <a:r>
                        <a:rPr lang="pt-PT" sz="1200" dirty="0">
                          <a:latin typeface="Segoe UI" panose="020B0502040204020203" pitchFamily="34" charset="0"/>
                          <a:cs typeface="Segoe UI" panose="020B0502040204020203" pitchFamily="34" charset="0"/>
                        </a:rPr>
                        <a:t>+3.56</a:t>
                      </a:r>
                    </a:p>
                  </a:txBody>
                  <a:tcPr/>
                </a:tc>
                <a:extLst>
                  <a:ext uri="{0D108BD9-81ED-4DB2-BD59-A6C34878D82A}">
                    <a16:rowId xmlns:a16="http://schemas.microsoft.com/office/drawing/2014/main" val="1537463915"/>
                  </a:ext>
                </a:extLst>
              </a:tr>
              <a:tr h="329508">
                <a:tc>
                  <a:txBody>
                    <a:bodyPr/>
                    <a:lstStyle/>
                    <a:p>
                      <a:pPr algn="ctr"/>
                      <a:r>
                        <a:rPr lang="pt-PT" sz="1200" dirty="0">
                          <a:latin typeface="Segoe UI" panose="020B0502040204020203" pitchFamily="34" charset="0"/>
                          <a:cs typeface="Segoe UI" panose="020B0502040204020203" pitchFamily="34" charset="0"/>
                        </a:rPr>
                        <a:t>Raso de Maré</a:t>
                      </a:r>
                    </a:p>
                  </a:txBody>
                  <a:tcPr/>
                </a:tc>
                <a:tc>
                  <a:txBody>
                    <a:bodyPr/>
                    <a:lstStyle/>
                    <a:p>
                      <a:pPr algn="ctr"/>
                      <a:r>
                        <a:rPr lang="pt-PT" sz="1200" dirty="0">
                          <a:latin typeface="Segoe UI" panose="020B0502040204020203" pitchFamily="34" charset="0"/>
                          <a:cs typeface="Segoe UI" panose="020B0502040204020203" pitchFamily="34" charset="0"/>
                        </a:rPr>
                        <a:t>63.79</a:t>
                      </a:r>
                    </a:p>
                  </a:txBody>
                  <a:tcPr/>
                </a:tc>
                <a:tc>
                  <a:txBody>
                    <a:bodyPr/>
                    <a:lstStyle/>
                    <a:p>
                      <a:pPr algn="ctr"/>
                      <a:r>
                        <a:rPr lang="pt-PT" sz="1200" dirty="0">
                          <a:latin typeface="Segoe UI" panose="020B0502040204020203" pitchFamily="34" charset="0"/>
                          <a:cs typeface="Segoe UI" panose="020B0502040204020203" pitchFamily="34" charset="0"/>
                        </a:rPr>
                        <a:t>79.71</a:t>
                      </a:r>
                    </a:p>
                  </a:txBody>
                  <a:tcPr/>
                </a:tc>
                <a:tc>
                  <a:txBody>
                    <a:bodyPr/>
                    <a:lstStyle/>
                    <a:p>
                      <a:pPr algn="ctr"/>
                      <a:r>
                        <a:rPr lang="pt-PT" sz="1200" dirty="0">
                          <a:latin typeface="Segoe UI" panose="020B0502040204020203" pitchFamily="34" charset="0"/>
                          <a:cs typeface="Segoe UI" panose="020B0502040204020203" pitchFamily="34" charset="0"/>
                        </a:rPr>
                        <a:t>+15.74</a:t>
                      </a:r>
                    </a:p>
                  </a:txBody>
                  <a:tcPr/>
                </a:tc>
                <a:extLst>
                  <a:ext uri="{0D108BD9-81ED-4DB2-BD59-A6C34878D82A}">
                    <a16:rowId xmlns:a16="http://schemas.microsoft.com/office/drawing/2014/main" val="3855836418"/>
                  </a:ext>
                </a:extLst>
              </a:tr>
              <a:tr h="329508">
                <a:tc>
                  <a:txBody>
                    <a:bodyPr/>
                    <a:lstStyle/>
                    <a:p>
                      <a:pPr algn="ctr"/>
                      <a:r>
                        <a:rPr lang="pt-PT" sz="1200" dirty="0">
                          <a:latin typeface="Segoe UI" panose="020B0502040204020203" pitchFamily="34" charset="0"/>
                          <a:cs typeface="Segoe UI" panose="020B0502040204020203" pitchFamily="34" charset="0"/>
                        </a:rPr>
                        <a:t>Baixo Sapal</a:t>
                      </a:r>
                    </a:p>
                  </a:txBody>
                  <a:tcPr/>
                </a:tc>
                <a:tc>
                  <a:txBody>
                    <a:bodyPr/>
                    <a:lstStyle/>
                    <a:p>
                      <a:pPr algn="ctr"/>
                      <a:r>
                        <a:rPr lang="pt-PT" sz="1200" dirty="0">
                          <a:latin typeface="Segoe UI" panose="020B0502040204020203" pitchFamily="34" charset="0"/>
                          <a:cs typeface="Segoe UI" panose="020B0502040204020203" pitchFamily="34" charset="0"/>
                        </a:rPr>
                        <a:t>5.24</a:t>
                      </a:r>
                    </a:p>
                  </a:txBody>
                  <a:tcPr/>
                </a:tc>
                <a:tc>
                  <a:txBody>
                    <a:bodyPr/>
                    <a:lstStyle/>
                    <a:p>
                      <a:pPr algn="ctr"/>
                      <a:r>
                        <a:rPr lang="pt-PT" sz="1200" dirty="0">
                          <a:latin typeface="Segoe UI" panose="020B0502040204020203" pitchFamily="34" charset="0"/>
                          <a:cs typeface="Segoe UI" panose="020B0502040204020203" pitchFamily="34" charset="0"/>
                        </a:rPr>
                        <a:t>6.34</a:t>
                      </a:r>
                    </a:p>
                  </a:txBody>
                  <a:tcPr/>
                </a:tc>
                <a:tc>
                  <a:txBody>
                    <a:bodyPr/>
                    <a:lstStyle/>
                    <a:p>
                      <a:pPr algn="ctr"/>
                      <a:r>
                        <a:rPr lang="pt-PT" sz="1200" dirty="0">
                          <a:latin typeface="Segoe UI" panose="020B0502040204020203" pitchFamily="34" charset="0"/>
                          <a:cs typeface="Segoe UI" panose="020B0502040204020203" pitchFamily="34" charset="0"/>
                        </a:rPr>
                        <a:t>+1.1</a:t>
                      </a:r>
                    </a:p>
                  </a:txBody>
                  <a:tcPr/>
                </a:tc>
                <a:extLst>
                  <a:ext uri="{0D108BD9-81ED-4DB2-BD59-A6C34878D82A}">
                    <a16:rowId xmlns:a16="http://schemas.microsoft.com/office/drawing/2014/main" val="3600858279"/>
                  </a:ext>
                </a:extLst>
              </a:tr>
              <a:tr h="329508">
                <a:tc>
                  <a:txBody>
                    <a:bodyPr/>
                    <a:lstStyle/>
                    <a:p>
                      <a:pPr algn="ctr"/>
                      <a:r>
                        <a:rPr lang="pt-PT" sz="1200" dirty="0">
                          <a:latin typeface="Segoe UI" panose="020B0502040204020203" pitchFamily="34" charset="0"/>
                          <a:cs typeface="Segoe UI" panose="020B0502040204020203" pitchFamily="34" charset="0"/>
                        </a:rPr>
                        <a:t>Alto Sapal</a:t>
                      </a:r>
                    </a:p>
                  </a:txBody>
                  <a:tcPr/>
                </a:tc>
                <a:tc>
                  <a:txBody>
                    <a:bodyPr/>
                    <a:lstStyle/>
                    <a:p>
                      <a:pPr algn="ctr"/>
                      <a:r>
                        <a:rPr lang="pt-PT" sz="1200" dirty="0">
                          <a:latin typeface="Segoe UI" panose="020B0502040204020203" pitchFamily="34" charset="0"/>
                          <a:cs typeface="Segoe UI" panose="020B0502040204020203" pitchFamily="34" charset="0"/>
                        </a:rPr>
                        <a:t>17.52</a:t>
                      </a:r>
                    </a:p>
                  </a:txBody>
                  <a:tcPr/>
                </a:tc>
                <a:tc>
                  <a:txBody>
                    <a:bodyPr/>
                    <a:lstStyle/>
                    <a:p>
                      <a:pPr algn="ctr"/>
                      <a:r>
                        <a:rPr lang="pt-PT" sz="1200" dirty="0">
                          <a:latin typeface="Segoe UI" panose="020B0502040204020203" pitchFamily="34" charset="0"/>
                          <a:cs typeface="Segoe UI" panose="020B0502040204020203" pitchFamily="34" charset="0"/>
                        </a:rPr>
                        <a:t>8.34</a:t>
                      </a:r>
                    </a:p>
                  </a:txBody>
                  <a:tcPr/>
                </a:tc>
                <a:tc>
                  <a:txBody>
                    <a:bodyPr/>
                    <a:lstStyle/>
                    <a:p>
                      <a:pPr algn="ctr"/>
                      <a:r>
                        <a:rPr lang="pt-PT" sz="1200" dirty="0">
                          <a:latin typeface="Segoe UI" panose="020B0502040204020203" pitchFamily="34" charset="0"/>
                          <a:cs typeface="Segoe UI" panose="020B0502040204020203" pitchFamily="34" charset="0"/>
                        </a:rPr>
                        <a:t>-9.18</a:t>
                      </a:r>
                    </a:p>
                  </a:txBody>
                  <a:tcPr/>
                </a:tc>
                <a:extLst>
                  <a:ext uri="{0D108BD9-81ED-4DB2-BD59-A6C34878D82A}">
                    <a16:rowId xmlns:a16="http://schemas.microsoft.com/office/drawing/2014/main" val="2140958645"/>
                  </a:ext>
                </a:extLst>
              </a:tr>
              <a:tr h="329508">
                <a:tc>
                  <a:txBody>
                    <a:bodyPr/>
                    <a:lstStyle/>
                    <a:p>
                      <a:pPr algn="ctr"/>
                      <a:r>
                        <a:rPr lang="pt-PT" sz="1200" dirty="0">
                          <a:latin typeface="Segoe UI" panose="020B0502040204020203" pitchFamily="34" charset="0"/>
                          <a:cs typeface="Segoe UI" panose="020B0502040204020203" pitchFamily="34" charset="0"/>
                        </a:rPr>
                        <a:t>Dunas</a:t>
                      </a:r>
                    </a:p>
                  </a:txBody>
                  <a:tcPr/>
                </a:tc>
                <a:tc>
                  <a:txBody>
                    <a:bodyPr/>
                    <a:lstStyle/>
                    <a:p>
                      <a:pPr algn="ctr"/>
                      <a:r>
                        <a:rPr lang="pt-PT" sz="1200" dirty="0">
                          <a:latin typeface="Segoe UI" panose="020B0502040204020203" pitchFamily="34" charset="0"/>
                          <a:cs typeface="Segoe UI" panose="020B0502040204020203" pitchFamily="34" charset="0"/>
                        </a:rPr>
                        <a:t>21.47</a:t>
                      </a:r>
                    </a:p>
                  </a:txBody>
                  <a:tcPr/>
                </a:tc>
                <a:tc>
                  <a:txBody>
                    <a:bodyPr/>
                    <a:lstStyle/>
                    <a:p>
                      <a:pPr algn="ctr"/>
                      <a:r>
                        <a:rPr lang="pt-PT" sz="1200" dirty="0">
                          <a:latin typeface="Segoe UI" panose="020B0502040204020203" pitchFamily="34" charset="0"/>
                          <a:cs typeface="Segoe UI" panose="020B0502040204020203" pitchFamily="34" charset="0"/>
                        </a:rPr>
                        <a:t>21.13</a:t>
                      </a:r>
                    </a:p>
                  </a:txBody>
                  <a:tcPr/>
                </a:tc>
                <a:tc>
                  <a:txBody>
                    <a:bodyPr/>
                    <a:lstStyle/>
                    <a:p>
                      <a:pPr algn="ctr"/>
                      <a:r>
                        <a:rPr lang="pt-PT" sz="1200" dirty="0">
                          <a:latin typeface="Segoe UI" panose="020B0502040204020203" pitchFamily="34" charset="0"/>
                          <a:cs typeface="Segoe UI" panose="020B0502040204020203" pitchFamily="34" charset="0"/>
                        </a:rPr>
                        <a:t>-0.34</a:t>
                      </a:r>
                    </a:p>
                  </a:txBody>
                  <a:tcPr/>
                </a:tc>
                <a:extLst>
                  <a:ext uri="{0D108BD9-81ED-4DB2-BD59-A6C34878D82A}">
                    <a16:rowId xmlns:a16="http://schemas.microsoft.com/office/drawing/2014/main" val="3576326044"/>
                  </a:ext>
                </a:extLst>
              </a:tr>
            </a:tbl>
          </a:graphicData>
        </a:graphic>
      </p:graphicFrame>
    </p:spTree>
    <p:extLst>
      <p:ext uri="{BB962C8B-B14F-4D97-AF65-F5344CB8AC3E}">
        <p14:creationId xmlns:p14="http://schemas.microsoft.com/office/powerpoint/2010/main" val="122602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9344346-5BD9-57F8-D388-42A1F4F700BD}"/>
              </a:ext>
            </a:extLst>
          </p:cNvPr>
          <p:cNvSpPr txBox="1"/>
          <p:nvPr/>
        </p:nvSpPr>
        <p:spPr>
          <a:xfrm>
            <a:off x="427838" y="1157439"/>
            <a:ext cx="4252804" cy="954107"/>
          </a:xfrm>
          <a:prstGeom prst="rect">
            <a:avLst/>
          </a:prstGeom>
          <a:noFill/>
          <a:ln>
            <a:noFill/>
          </a:ln>
        </p:spPr>
        <p:txBody>
          <a:bodyPr wrap="square" rtlCol="0">
            <a:spAutoFit/>
          </a:bodyPr>
          <a:lstStyle/>
          <a:p>
            <a:r>
              <a:rPr lang="pt-PT" sz="2800" b="1" dirty="0">
                <a:solidFill>
                  <a:prstClr val="black"/>
                </a:solidFill>
                <a:latin typeface="Segoe UI Light"/>
              </a:rPr>
              <a:t>RISCO</a:t>
            </a:r>
            <a:br>
              <a:rPr lang="pt-PT" sz="2800" b="1" dirty="0">
                <a:solidFill>
                  <a:prstClr val="black"/>
                </a:solidFill>
                <a:latin typeface="Segoe UI Light"/>
              </a:rPr>
            </a:br>
            <a:r>
              <a:rPr lang="pt-PT" sz="2800" b="1" dirty="0">
                <a:solidFill>
                  <a:prstClr val="black"/>
                </a:solidFill>
                <a:latin typeface="Segoe UI Light"/>
              </a:rPr>
              <a:t>MULTI-PARAMÉTRICO</a:t>
            </a:r>
          </a:p>
        </p:txBody>
      </p:sp>
      <p:pic>
        <p:nvPicPr>
          <p:cNvPr id="7" name="Picture 6">
            <a:extLst>
              <a:ext uri="{FF2B5EF4-FFF2-40B4-BE49-F238E27FC236}">
                <a16:creationId xmlns:a16="http://schemas.microsoft.com/office/drawing/2014/main" id="{6276C65F-C08D-7B47-B181-1A4F1224C58A}"/>
              </a:ext>
            </a:extLst>
          </p:cNvPr>
          <p:cNvPicPr>
            <a:picLocks noChangeAspect="1"/>
          </p:cNvPicPr>
          <p:nvPr/>
        </p:nvPicPr>
        <p:blipFill>
          <a:blip r:embed="rId3"/>
          <a:srcRect l="3553" t="4603" r="3815" b="14338"/>
          <a:stretch/>
        </p:blipFill>
        <p:spPr>
          <a:xfrm>
            <a:off x="2060155" y="2313542"/>
            <a:ext cx="8582139" cy="3959896"/>
          </a:xfrm>
          <a:prstGeom prst="rect">
            <a:avLst/>
          </a:prstGeom>
        </p:spPr>
      </p:pic>
      <p:sp>
        <p:nvSpPr>
          <p:cNvPr id="3" name="TextBox 2">
            <a:extLst>
              <a:ext uri="{FF2B5EF4-FFF2-40B4-BE49-F238E27FC236}">
                <a16:creationId xmlns:a16="http://schemas.microsoft.com/office/drawing/2014/main" id="{4AB545FF-CBF0-7805-46A3-6BF89E7FDAB3}"/>
              </a:ext>
            </a:extLst>
          </p:cNvPr>
          <p:cNvSpPr txBox="1"/>
          <p:nvPr/>
        </p:nvSpPr>
        <p:spPr>
          <a:xfrm>
            <a:off x="2230467" y="5733612"/>
            <a:ext cx="2200180" cy="276999"/>
          </a:xfrm>
          <a:prstGeom prst="rect">
            <a:avLst/>
          </a:prstGeom>
          <a:noFill/>
        </p:spPr>
        <p:txBody>
          <a:bodyPr wrap="square">
            <a:spAutoFit/>
          </a:bodyPr>
          <a:lstStyle/>
          <a:p>
            <a:r>
              <a:rPr lang="en-GB" sz="1200" dirty="0">
                <a:latin typeface="Segoe UI" panose="020B0502040204020203" pitchFamily="34" charset="0"/>
                <a:cs typeface="Segoe UI" panose="020B0502040204020203" pitchFamily="34" charset="0"/>
              </a:rPr>
              <a:t>Fonte: Antunes et al. (2019)</a:t>
            </a:r>
            <a:endParaRPr lang="pt-PT"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34596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7EEBC77-2B7E-35E6-2A77-FD369A819946}"/>
              </a:ext>
            </a:extLst>
          </p:cNvPr>
          <p:cNvSpPr txBox="1"/>
          <p:nvPr/>
        </p:nvSpPr>
        <p:spPr>
          <a:xfrm>
            <a:off x="1428500" y="2967335"/>
            <a:ext cx="9334999" cy="923330"/>
          </a:xfrm>
          <a:prstGeom prst="rect">
            <a:avLst/>
          </a:prstGeom>
          <a:noFill/>
          <a:ln>
            <a:noFill/>
          </a:ln>
        </p:spPr>
        <p:txBody>
          <a:bodyPr wrap="square" rtlCol="0">
            <a:spAutoFit/>
          </a:bodyPr>
          <a:lstStyle/>
          <a:p>
            <a:pPr algn="ctr"/>
            <a:r>
              <a:rPr lang="pt-PT" sz="5400" b="1" dirty="0">
                <a:solidFill>
                  <a:prstClr val="black"/>
                </a:solidFill>
                <a:latin typeface="Segoe UI Light"/>
              </a:rPr>
              <a:t>CONCLUSÕES</a:t>
            </a:r>
          </a:p>
        </p:txBody>
      </p:sp>
    </p:spTree>
    <p:extLst>
      <p:ext uri="{BB962C8B-B14F-4D97-AF65-F5344CB8AC3E}">
        <p14:creationId xmlns:p14="http://schemas.microsoft.com/office/powerpoint/2010/main" val="2728513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1B46270-3E2D-05FD-D68B-D21F2853B0D2}"/>
              </a:ext>
            </a:extLst>
          </p:cNvPr>
          <p:cNvSpPr txBox="1"/>
          <p:nvPr/>
        </p:nvSpPr>
        <p:spPr>
          <a:xfrm>
            <a:off x="427838" y="1309839"/>
            <a:ext cx="4252804" cy="584775"/>
          </a:xfrm>
          <a:prstGeom prst="rect">
            <a:avLst/>
          </a:prstGeom>
          <a:noFill/>
          <a:ln>
            <a:noFill/>
          </a:ln>
        </p:spPr>
        <p:txBody>
          <a:bodyPr wrap="square" rtlCol="0">
            <a:spAutoFit/>
          </a:bodyPr>
          <a:lstStyle/>
          <a:p>
            <a:r>
              <a:rPr lang="pt-PT" sz="3200" b="1" dirty="0">
                <a:solidFill>
                  <a:prstClr val="black"/>
                </a:solidFill>
                <a:latin typeface="Segoe UI Light"/>
              </a:rPr>
              <a:t>CONCLUSÕES</a:t>
            </a:r>
          </a:p>
        </p:txBody>
      </p:sp>
      <p:sp>
        <p:nvSpPr>
          <p:cNvPr id="4" name="TextBox 3">
            <a:extLst>
              <a:ext uri="{FF2B5EF4-FFF2-40B4-BE49-F238E27FC236}">
                <a16:creationId xmlns:a16="http://schemas.microsoft.com/office/drawing/2014/main" id="{5C8C19AF-B54E-9644-6A77-5A017E694B66}"/>
              </a:ext>
            </a:extLst>
          </p:cNvPr>
          <p:cNvSpPr txBox="1"/>
          <p:nvPr/>
        </p:nvSpPr>
        <p:spPr>
          <a:xfrm>
            <a:off x="623944" y="2363256"/>
            <a:ext cx="4854389" cy="3693319"/>
          </a:xfrm>
          <a:prstGeom prst="rect">
            <a:avLst/>
          </a:prstGeom>
          <a:noFill/>
        </p:spPr>
        <p:txBody>
          <a:bodyPr wrap="square" rtlCol="0">
            <a:spAutoFit/>
          </a:bodyPr>
          <a:lstStyle/>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Os principais objetivos da dissertação foram atingidos</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b="0" noProof="0" dirty="0">
                <a:latin typeface="Segoe UI" panose="020B0502040204020203" pitchFamily="34" charset="0"/>
                <a:cs typeface="Segoe UI" panose="020B0502040204020203" pitchFamily="34" charset="0"/>
              </a:rPr>
              <a:t>As ferramentas desenvolvidas são úteis para apoio à decisão na mitigação e adaptação à subida do nível do mar.</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a:buFont typeface="Arial" panose="020B0604020202020204" pitchFamily="34" charset="0"/>
              <a:buChar char="•"/>
            </a:pPr>
            <a:r>
              <a:rPr lang="pt-PT" b="0" noProof="0" dirty="0">
                <a:latin typeface="Segoe UI" panose="020B0502040204020203" pitchFamily="34" charset="0"/>
                <a:cs typeface="Segoe UI" panose="020B0502040204020203" pitchFamily="34" charset="0"/>
              </a:rPr>
              <a:t> Consequências para a Ria Formosa:</a:t>
            </a:r>
          </a:p>
          <a:p>
            <a:pPr marL="742950" lvl="1" indent="-285750">
              <a:buFont typeface="Arial" panose="020B0604020202020204" pitchFamily="34" charset="0"/>
              <a:buChar char="•"/>
            </a:pPr>
            <a:r>
              <a:rPr lang="pt-PT" b="0" noProof="0" dirty="0">
                <a:latin typeface="Segoe UI" panose="020B0502040204020203" pitchFamily="34" charset="0"/>
                <a:cs typeface="Segoe UI" panose="020B0502040204020203" pitchFamily="34" charset="0"/>
              </a:rPr>
              <a:t>Perda do Sistema Dunar</a:t>
            </a:r>
          </a:p>
          <a:p>
            <a:pPr marL="742950" lvl="1" indent="-285750">
              <a:buFont typeface="Arial" panose="020B0604020202020204" pitchFamily="34" charset="0"/>
              <a:buChar char="•"/>
            </a:pPr>
            <a:r>
              <a:rPr lang="pt-PT" b="0" noProof="0" dirty="0">
                <a:latin typeface="Segoe UI" panose="020B0502040204020203" pitchFamily="34" charset="0"/>
                <a:cs typeface="Segoe UI" panose="020B0502040204020203" pitchFamily="34" charset="0"/>
              </a:rPr>
              <a:t>Vulnerabilidade das Populações</a:t>
            </a:r>
          </a:p>
          <a:p>
            <a:pPr marL="742950" lvl="1" indent="-285750">
              <a:buFont typeface="Arial" panose="020B0604020202020204" pitchFamily="34" charset="0"/>
              <a:buChar char="•"/>
            </a:pPr>
            <a:r>
              <a:rPr lang="pt-PT" b="0" noProof="0" dirty="0">
                <a:latin typeface="Segoe UI" panose="020B0502040204020203" pitchFamily="34" charset="0"/>
                <a:cs typeface="Segoe UI" panose="020B0502040204020203" pitchFamily="34" charset="0"/>
              </a:rPr>
              <a:t>Redução da Biodiversidade</a:t>
            </a:r>
          </a:p>
          <a:p>
            <a:pPr marL="742950" lvl="1" indent="-285750">
              <a:buFont typeface="Arial" panose="020B0604020202020204" pitchFamily="34" charset="0"/>
              <a:buChar char="•"/>
            </a:pPr>
            <a:endParaRPr lang="pt-PT" b="0" noProof="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b="0" noProof="0" dirty="0">
                <a:latin typeface="Segoe UI" panose="020B0502040204020203" pitchFamily="34" charset="0"/>
                <a:cs typeface="Segoe UI" panose="020B0502040204020203" pitchFamily="34" charset="0"/>
              </a:rPr>
              <a:t>Papel Crítico da Intervenção Humana</a:t>
            </a:r>
            <a:endParaRPr lang="pt-PT" dirty="0">
              <a:latin typeface="Segoe UI" panose="020B0502040204020203" pitchFamily="34" charset="0"/>
              <a:cs typeface="Segoe UI" panose="020B0502040204020203" pitchFamily="34" charset="0"/>
            </a:endParaRPr>
          </a:p>
        </p:txBody>
      </p:sp>
      <p:pic>
        <p:nvPicPr>
          <p:cNvPr id="12" name="Picture 11" descr="A body of water with birds in it&#10;&#10;Description automatically generated">
            <a:extLst>
              <a:ext uri="{FF2B5EF4-FFF2-40B4-BE49-F238E27FC236}">
                <a16:creationId xmlns:a16="http://schemas.microsoft.com/office/drawing/2014/main" id="{B89FF397-B726-47FB-9B70-76BA125C07D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28602" y="1602226"/>
            <a:ext cx="5839454" cy="3917681"/>
          </a:xfrm>
          <a:prstGeom prst="rect">
            <a:avLst/>
          </a:prstGeom>
        </p:spPr>
      </p:pic>
      <p:sp>
        <p:nvSpPr>
          <p:cNvPr id="13" name="TextBox 12">
            <a:extLst>
              <a:ext uri="{FF2B5EF4-FFF2-40B4-BE49-F238E27FC236}">
                <a16:creationId xmlns:a16="http://schemas.microsoft.com/office/drawing/2014/main" id="{C113F801-EEE9-5589-29FB-D1EA3AE767D5}"/>
              </a:ext>
            </a:extLst>
          </p:cNvPr>
          <p:cNvSpPr txBox="1"/>
          <p:nvPr/>
        </p:nvSpPr>
        <p:spPr>
          <a:xfrm>
            <a:off x="5728602" y="8145901"/>
            <a:ext cx="5839454" cy="230832"/>
          </a:xfrm>
          <a:prstGeom prst="rect">
            <a:avLst/>
          </a:prstGeom>
          <a:noFill/>
        </p:spPr>
        <p:txBody>
          <a:bodyPr wrap="square" rtlCol="0">
            <a:spAutoFit/>
          </a:bodyPr>
          <a:lstStyle/>
          <a:p>
            <a:r>
              <a:rPr lang="pt-PT" sz="900">
                <a:hlinkClick r:id="rId4" tooltip="https://www.flickr.com/photos/cingularite/7321298354/in/photolist-c9XBzE-c9XyVY-c9XqSb-c9XtRW"/>
              </a:rPr>
              <a:t>This Photo</a:t>
            </a:r>
            <a:r>
              <a:rPr lang="pt-PT" sz="900"/>
              <a:t> by Unknown Author is licensed under </a:t>
            </a:r>
            <a:r>
              <a:rPr lang="pt-PT" sz="900">
                <a:hlinkClick r:id="rId5" tooltip="https://creativecommons.org/licenses/by-sa/3.0/"/>
              </a:rPr>
              <a:t>CC BY-SA</a:t>
            </a:r>
            <a:endParaRPr lang="pt-PT" sz="900"/>
          </a:p>
        </p:txBody>
      </p:sp>
    </p:spTree>
    <p:extLst>
      <p:ext uri="{BB962C8B-B14F-4D97-AF65-F5344CB8AC3E}">
        <p14:creationId xmlns:p14="http://schemas.microsoft.com/office/powerpoint/2010/main" val="209001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1000"/>
                                        <p:tgtEl>
                                          <p:spTgt spid="4">
                                            <p:txEl>
                                              <p:pRg st="5" end="5"/>
                                            </p:txEl>
                                          </p:spTgt>
                                        </p:tgtEl>
                                      </p:cBhvr>
                                    </p:animEffect>
                                    <p:anim calcmode="lin" valueType="num">
                                      <p:cBhvr>
                                        <p:cTn id="2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1000"/>
                                        <p:tgtEl>
                                          <p:spTgt spid="4">
                                            <p:txEl>
                                              <p:pRg st="6" end="6"/>
                                            </p:txEl>
                                          </p:spTgt>
                                        </p:tgtEl>
                                      </p:cBhvr>
                                    </p:animEffect>
                                    <p:anim calcmode="lin" valueType="num">
                                      <p:cBhvr>
                                        <p:cTn id="3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1000"/>
                                        <p:tgtEl>
                                          <p:spTgt spid="4">
                                            <p:txEl>
                                              <p:pRg st="7" end="7"/>
                                            </p:txEl>
                                          </p:spTgt>
                                        </p:tgtEl>
                                      </p:cBhvr>
                                    </p:animEffect>
                                    <p:anim calcmode="lin" valueType="num">
                                      <p:cBhvr>
                                        <p:cTn id="3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1000"/>
                                        <p:tgtEl>
                                          <p:spTgt spid="4">
                                            <p:txEl>
                                              <p:pRg st="9" end="9"/>
                                            </p:txEl>
                                          </p:spTgt>
                                        </p:tgtEl>
                                      </p:cBhvr>
                                    </p:animEffect>
                                    <p:anim calcmode="lin" valueType="num">
                                      <p:cBhvr>
                                        <p:cTn id="41"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6F937C-91A9-ECCD-5DE7-3E77A99B4C71}"/>
              </a:ext>
            </a:extLst>
          </p:cNvPr>
          <p:cNvPicPr>
            <a:picLocks noChangeAspect="1"/>
          </p:cNvPicPr>
          <p:nvPr/>
        </p:nvPicPr>
        <p:blipFill>
          <a:blip r:embed="rId3"/>
          <a:stretch>
            <a:fillRect/>
          </a:stretch>
        </p:blipFill>
        <p:spPr>
          <a:xfrm>
            <a:off x="5728600" y="1624967"/>
            <a:ext cx="5905301" cy="3874121"/>
          </a:xfrm>
          <a:prstGeom prst="rect">
            <a:avLst/>
          </a:prstGeom>
        </p:spPr>
      </p:pic>
      <p:sp>
        <p:nvSpPr>
          <p:cNvPr id="2" name="CaixaDeTexto 1">
            <a:extLst>
              <a:ext uri="{FF2B5EF4-FFF2-40B4-BE49-F238E27FC236}">
                <a16:creationId xmlns:a16="http://schemas.microsoft.com/office/drawing/2014/main" id="{33E73766-FA86-3E66-D7D1-337F5E297342}"/>
              </a:ext>
            </a:extLst>
          </p:cNvPr>
          <p:cNvSpPr txBox="1"/>
          <p:nvPr/>
        </p:nvSpPr>
        <p:spPr>
          <a:xfrm>
            <a:off x="427838" y="1147914"/>
            <a:ext cx="4252804" cy="954107"/>
          </a:xfrm>
          <a:prstGeom prst="rect">
            <a:avLst/>
          </a:prstGeom>
          <a:noFill/>
          <a:ln>
            <a:noFill/>
          </a:ln>
        </p:spPr>
        <p:txBody>
          <a:bodyPr wrap="square" rtlCol="0">
            <a:spAutoFit/>
          </a:bodyPr>
          <a:lstStyle/>
          <a:p>
            <a:r>
              <a:rPr lang="pt-PT" sz="2800" b="1" dirty="0">
                <a:solidFill>
                  <a:prstClr val="black"/>
                </a:solidFill>
                <a:latin typeface="Segoe UI Light"/>
              </a:rPr>
              <a:t>RECOMENDAÇÕES FUTURAS</a:t>
            </a:r>
          </a:p>
        </p:txBody>
      </p:sp>
      <p:sp>
        <p:nvSpPr>
          <p:cNvPr id="4" name="TextBox 3">
            <a:extLst>
              <a:ext uri="{FF2B5EF4-FFF2-40B4-BE49-F238E27FC236}">
                <a16:creationId xmlns:a16="http://schemas.microsoft.com/office/drawing/2014/main" id="{2159CE9A-0DF3-798B-C953-D5EC36ABAC5D}"/>
              </a:ext>
            </a:extLst>
          </p:cNvPr>
          <p:cNvSpPr txBox="1"/>
          <p:nvPr/>
        </p:nvSpPr>
        <p:spPr>
          <a:xfrm>
            <a:off x="623944" y="2363256"/>
            <a:ext cx="4854389" cy="4247317"/>
          </a:xfrm>
          <a:prstGeom prst="rect">
            <a:avLst/>
          </a:prstGeom>
          <a:noFill/>
        </p:spPr>
        <p:txBody>
          <a:bodyPr wrap="square" rtlCol="0">
            <a:spAutoFit/>
          </a:bodyPr>
          <a:lstStyle/>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Usar dados de validação do MDT medidos no terreno. Medição de taxas de assoreamento e erosão.</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Simular diferentes medidas de proteção costeira e analisar a resposta do sistema</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Criar uma metodologia padrão que permita comparar o dano potencial com o custo de mitigação, adaptação e proteção da costa.</a:t>
            </a:r>
          </a:p>
          <a:p>
            <a:pPr marL="285750"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PT" dirty="0">
                <a:latin typeface="Segoe UI" panose="020B0502040204020203" pitchFamily="34" charset="0"/>
                <a:cs typeface="Segoe UI" panose="020B0502040204020203" pitchFamily="34" charset="0"/>
              </a:rPr>
              <a:t>Estudos sobre a vulnerabilidade dos ecossistemas mais alargados, utilizando também outros ecossistemas costeiros.</a:t>
            </a:r>
          </a:p>
          <a:p>
            <a:pPr marL="742950" lvl="1" indent="-285750">
              <a:buFont typeface="Arial" panose="020B0604020202020204" pitchFamily="34" charset="0"/>
              <a:buChar char="•"/>
            </a:pPr>
            <a:endParaRPr lang="pt-PT"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3839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1000"/>
                                        <p:tgtEl>
                                          <p:spTgt spid="4">
                                            <p:txEl>
                                              <p:pRg st="6" end="6"/>
                                            </p:txEl>
                                          </p:spTgt>
                                        </p:tgtEl>
                                      </p:cBhvr>
                                    </p:animEffect>
                                    <p:anim calcmode="lin" valueType="num">
                                      <p:cBhvr>
                                        <p:cTn id="2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8ED77-B4AF-3A69-79A9-BF923FE1EAD1}"/>
              </a:ext>
            </a:extLst>
          </p:cNvPr>
          <p:cNvSpPr>
            <a:spLocks noGrp="1"/>
          </p:cNvSpPr>
          <p:nvPr>
            <p:ph type="title"/>
          </p:nvPr>
        </p:nvSpPr>
        <p:spPr/>
        <p:txBody>
          <a:bodyPr/>
          <a:lstStyle/>
          <a:p>
            <a:endParaRPr lang="en-GB"/>
          </a:p>
        </p:txBody>
      </p:sp>
      <p:sp>
        <p:nvSpPr>
          <p:cNvPr id="8" name="Título 3">
            <a:extLst>
              <a:ext uri="{FF2B5EF4-FFF2-40B4-BE49-F238E27FC236}">
                <a16:creationId xmlns:a16="http://schemas.microsoft.com/office/drawing/2014/main" id="{2C5AC8C6-E730-19FD-3D52-B30A23FD5B62}"/>
              </a:ext>
            </a:extLst>
          </p:cNvPr>
          <p:cNvSpPr txBox="1">
            <a:spLocks/>
          </p:cNvSpPr>
          <p:nvPr/>
        </p:nvSpPr>
        <p:spPr>
          <a:xfrm>
            <a:off x="-1" y="2729000"/>
            <a:ext cx="12191774" cy="1399999"/>
          </a:xfrm>
          <a:prstGeom prst="rect">
            <a:avLst/>
          </a:prstGeom>
          <a:solidFill>
            <a:sysClr val="window" lastClr="FFFFFF"/>
          </a:solidFill>
        </p:spPr>
        <p:txBody>
          <a:bodyPr vert="horz" lIns="91440" tIns="45720" rIns="91440" bIns="45720" rtlCol="0" anchor="ctr" anchorCtr="0">
            <a:norm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pPr marL="0" marR="0" lvl="0" indent="0" algn="ctr" defTabSz="914400" rtl="0" eaLnBrk="1" fontAlgn="auto" latinLnBrk="0" hangingPunct="1">
              <a:lnSpc>
                <a:spcPts val="4600"/>
              </a:lnSpc>
              <a:spcBef>
                <a:spcPct val="0"/>
              </a:spcBef>
              <a:spcAft>
                <a:spcPts val="0"/>
              </a:spcAft>
              <a:buClrTx/>
              <a:buSzTx/>
              <a:buFontTx/>
              <a:buNone/>
              <a:tabLst/>
              <a:defRPr/>
            </a:pPr>
            <a:r>
              <a:rPr kumimoji="0" lang="en-GB" sz="4400" b="0" i="0" u="none" strike="noStrike" kern="1200" cap="all" spc="0" normalizeH="0" baseline="0" noProof="0">
                <a:ln>
                  <a:noFill/>
                </a:ln>
                <a:solidFill>
                  <a:sysClr val="windowText" lastClr="000000"/>
                </a:solidFill>
                <a:effectLst/>
                <a:uLnTx/>
                <a:uFillTx/>
                <a:latin typeface="Segoe UI Light"/>
                <a:ea typeface="+mj-ea"/>
                <a:cs typeface="+mj-cs"/>
              </a:rPr>
              <a:t>obrigada</a:t>
            </a:r>
            <a:endParaRPr kumimoji="0" lang="pt-PT" sz="4400" b="0" i="0" u="none" strike="noStrike" kern="1200" cap="all" spc="0" normalizeH="0" baseline="0" noProof="0" dirty="0">
              <a:ln>
                <a:noFill/>
              </a:ln>
              <a:solidFill>
                <a:sysClr val="windowText" lastClr="000000"/>
              </a:solidFill>
              <a:effectLst/>
              <a:uLnTx/>
              <a:uFillTx/>
              <a:latin typeface="Segoe UI Light"/>
              <a:ea typeface="+mj-ea"/>
              <a:cs typeface="+mj-cs"/>
            </a:endParaRPr>
          </a:p>
        </p:txBody>
      </p:sp>
      <p:sp>
        <p:nvSpPr>
          <p:cNvPr id="9" name="CaixaDeTexto 2">
            <a:extLst>
              <a:ext uri="{FF2B5EF4-FFF2-40B4-BE49-F238E27FC236}">
                <a16:creationId xmlns:a16="http://schemas.microsoft.com/office/drawing/2014/main" id="{ED8E4E4D-078E-8313-22EF-DFC0A7955BDD}"/>
              </a:ext>
            </a:extLst>
          </p:cNvPr>
          <p:cNvSpPr txBox="1"/>
          <p:nvPr/>
        </p:nvSpPr>
        <p:spPr>
          <a:xfrm>
            <a:off x="4096619" y="5520414"/>
            <a:ext cx="3998309" cy="338554"/>
          </a:xfrm>
          <a:prstGeom prst="rect">
            <a:avLst/>
          </a:prstGeom>
          <a:noFill/>
        </p:spPr>
        <p:txBody>
          <a:bodyPr wrap="square" rtlCol="0">
            <a:spAutoFit/>
          </a:bodyPr>
          <a:lstStyle/>
          <a:p>
            <a:pPr algn="ctr"/>
            <a:r>
              <a:rPr lang="pt-PT" sz="1600" dirty="0">
                <a:solidFill>
                  <a:prstClr val="black"/>
                </a:solidFill>
                <a:latin typeface="Segoe UI"/>
              </a:rPr>
              <a:t>Sílvia Alexandra da Silva Mourão</a:t>
            </a:r>
          </a:p>
        </p:txBody>
      </p:sp>
      <p:sp>
        <p:nvSpPr>
          <p:cNvPr id="10" name="CaixaDeTexto 6">
            <a:extLst>
              <a:ext uri="{FF2B5EF4-FFF2-40B4-BE49-F238E27FC236}">
                <a16:creationId xmlns:a16="http://schemas.microsoft.com/office/drawing/2014/main" id="{F196F3D7-7CA0-394F-BDB3-34D0C6510F8B}"/>
              </a:ext>
            </a:extLst>
          </p:cNvPr>
          <p:cNvSpPr txBox="1"/>
          <p:nvPr/>
        </p:nvSpPr>
        <p:spPr>
          <a:xfrm>
            <a:off x="2504849" y="261408"/>
            <a:ext cx="7181850" cy="677108"/>
          </a:xfrm>
          <a:prstGeom prst="rect">
            <a:avLst/>
          </a:prstGeom>
          <a:noFill/>
        </p:spPr>
        <p:txBody>
          <a:bodyPr wrap="square" rtlCol="0">
            <a:spAutoFit/>
          </a:bodyPr>
          <a:lstStyle/>
          <a:p>
            <a:pPr algn="ctr"/>
            <a:r>
              <a:rPr lang="pt-PT" sz="1200" dirty="0">
                <a:solidFill>
                  <a:prstClr val="black"/>
                </a:solidFill>
                <a:latin typeface="Segoe UI"/>
              </a:rPr>
              <a:t>UNIVERSIDADE DE LISBOA</a:t>
            </a:r>
          </a:p>
          <a:p>
            <a:pPr algn="ctr"/>
            <a:r>
              <a:rPr lang="pt-PT" sz="1200" dirty="0">
                <a:solidFill>
                  <a:prstClr val="black"/>
                </a:solidFill>
                <a:latin typeface="Segoe UI"/>
              </a:rPr>
              <a:t>FACULDADE DE CIÊNCIAS </a:t>
            </a:r>
          </a:p>
          <a:p>
            <a:pPr algn="ctr"/>
            <a:r>
              <a:rPr lang="pt-PT" sz="1400" dirty="0">
                <a:solidFill>
                  <a:prstClr val="black"/>
                </a:solidFill>
                <a:latin typeface="Segoe UI"/>
              </a:rPr>
              <a:t>DEPARTAMENTO DE ENGENHARIA GEOGRÁFICA, GEOFÍSICA E ENERGIA</a:t>
            </a:r>
          </a:p>
        </p:txBody>
      </p:sp>
      <p:sp>
        <p:nvSpPr>
          <p:cNvPr id="11" name="CaixaDeTexto 9">
            <a:extLst>
              <a:ext uri="{FF2B5EF4-FFF2-40B4-BE49-F238E27FC236}">
                <a16:creationId xmlns:a16="http://schemas.microsoft.com/office/drawing/2014/main" id="{B1E5F4B7-1BD5-74C1-048B-52D88429CB59}"/>
              </a:ext>
            </a:extLst>
          </p:cNvPr>
          <p:cNvSpPr txBox="1"/>
          <p:nvPr/>
        </p:nvSpPr>
        <p:spPr>
          <a:xfrm>
            <a:off x="4278914" y="5885257"/>
            <a:ext cx="3633716" cy="307777"/>
          </a:xfrm>
          <a:prstGeom prst="rect">
            <a:avLst/>
          </a:prstGeom>
          <a:noFill/>
        </p:spPr>
        <p:txBody>
          <a:bodyPr wrap="square" rtlCol="0">
            <a:spAutoFit/>
          </a:bodyPr>
          <a:lstStyle/>
          <a:p>
            <a:pPr algn="ctr"/>
            <a:r>
              <a:rPr lang="pt-PT" sz="1400" dirty="0">
                <a:solidFill>
                  <a:prstClr val="black"/>
                </a:solidFill>
                <a:latin typeface="Segoe UI"/>
              </a:rPr>
              <a:t>Mestrado em Engenharia Geoespacial</a:t>
            </a:r>
          </a:p>
        </p:txBody>
      </p:sp>
      <p:sp>
        <p:nvSpPr>
          <p:cNvPr id="12" name="CaixaDeTexto 11">
            <a:extLst>
              <a:ext uri="{FF2B5EF4-FFF2-40B4-BE49-F238E27FC236}">
                <a16:creationId xmlns:a16="http://schemas.microsoft.com/office/drawing/2014/main" id="{B0F5A9BB-5F08-9A9A-CA52-5AE231F7E7C4}"/>
              </a:ext>
            </a:extLst>
          </p:cNvPr>
          <p:cNvSpPr txBox="1"/>
          <p:nvPr/>
        </p:nvSpPr>
        <p:spPr>
          <a:xfrm>
            <a:off x="2939176" y="6368833"/>
            <a:ext cx="6313192" cy="646331"/>
          </a:xfrm>
          <a:prstGeom prst="rect">
            <a:avLst/>
          </a:prstGeom>
          <a:noFill/>
        </p:spPr>
        <p:txBody>
          <a:bodyPr wrap="square" rtlCol="0">
            <a:spAutoFit/>
          </a:bodyPr>
          <a:lstStyle/>
          <a:p>
            <a:pPr algn="ctr"/>
            <a:r>
              <a:rPr lang="pt-PT" sz="1100" dirty="0">
                <a:solidFill>
                  <a:prstClr val="black"/>
                </a:solidFill>
                <a:latin typeface="Segoe UI"/>
              </a:rPr>
              <a:t>Dissertação orientada por:</a:t>
            </a:r>
            <a:endParaRPr lang="pt-PT" sz="1400" dirty="0">
              <a:solidFill>
                <a:srgbClr val="000000"/>
              </a:solidFill>
              <a:latin typeface="Arial" panose="020B0604020202020204" pitchFamily="34" charset="0"/>
            </a:endParaRPr>
          </a:p>
          <a:p>
            <a:pPr algn="ctr"/>
            <a:r>
              <a:rPr lang="pt-PT" sz="1400" dirty="0">
                <a:solidFill>
                  <a:srgbClr val="000000"/>
                </a:solidFill>
                <a:latin typeface="Arial" panose="020B0604020202020204" pitchFamily="34" charset="0"/>
              </a:rPr>
              <a:t> </a:t>
            </a:r>
            <a:r>
              <a:rPr lang="pt-PT" sz="1100" dirty="0">
                <a:solidFill>
                  <a:prstClr val="black"/>
                </a:solidFill>
                <a:latin typeface="Segoe UI"/>
              </a:rPr>
              <a:t>Professor Doutor Carlos Manuel Correia Antunes e Professora Doutora Cristina Maria Sousa Catita 	</a:t>
            </a:r>
          </a:p>
        </p:txBody>
      </p:sp>
    </p:spTree>
    <p:extLst>
      <p:ext uri="{BB962C8B-B14F-4D97-AF65-F5344CB8AC3E}">
        <p14:creationId xmlns:p14="http://schemas.microsoft.com/office/powerpoint/2010/main" val="3908781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3">
            <a:extLst>
              <a:ext uri="{FF2B5EF4-FFF2-40B4-BE49-F238E27FC236}">
                <a16:creationId xmlns:a16="http://schemas.microsoft.com/office/drawing/2014/main" id="{6070A2D2-BA77-9DD0-9036-E3F9F861A9BD}"/>
              </a:ext>
            </a:extLst>
          </p:cNvPr>
          <p:cNvGraphicFramePr/>
          <p:nvPr>
            <p:extLst>
              <p:ext uri="{D42A27DB-BD31-4B8C-83A1-F6EECF244321}">
                <p14:modId xmlns:p14="http://schemas.microsoft.com/office/powerpoint/2010/main" val="2240013740"/>
              </p:ext>
            </p:extLst>
          </p:nvPr>
        </p:nvGraphicFramePr>
        <p:xfrm>
          <a:off x="1177108" y="2696492"/>
          <a:ext cx="9837783" cy="3228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ixaDeTexto 1">
            <a:extLst>
              <a:ext uri="{FF2B5EF4-FFF2-40B4-BE49-F238E27FC236}">
                <a16:creationId xmlns:a16="http://schemas.microsoft.com/office/drawing/2014/main" id="{2374B688-ED23-54D1-1822-22558CCAA264}"/>
              </a:ext>
            </a:extLst>
          </p:cNvPr>
          <p:cNvSpPr txBox="1"/>
          <p:nvPr/>
        </p:nvSpPr>
        <p:spPr>
          <a:xfrm>
            <a:off x="427838" y="1309839"/>
            <a:ext cx="3003259" cy="584775"/>
          </a:xfrm>
          <a:prstGeom prst="rect">
            <a:avLst/>
          </a:prstGeom>
          <a:noFill/>
          <a:ln>
            <a:noFill/>
          </a:ln>
        </p:spPr>
        <p:txBody>
          <a:bodyPr wrap="square" rtlCol="0">
            <a:spAutoFit/>
          </a:bodyPr>
          <a:lstStyle/>
          <a:p>
            <a:r>
              <a:rPr lang="pt-PT" sz="3200" b="1" dirty="0">
                <a:solidFill>
                  <a:prstClr val="black"/>
                </a:solidFill>
                <a:latin typeface="Segoe UI Light"/>
              </a:rPr>
              <a:t>MOTIVAÇÃO</a:t>
            </a:r>
          </a:p>
        </p:txBody>
      </p:sp>
    </p:spTree>
    <p:extLst>
      <p:ext uri="{BB962C8B-B14F-4D97-AF65-F5344CB8AC3E}">
        <p14:creationId xmlns:p14="http://schemas.microsoft.com/office/powerpoint/2010/main" val="372319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C4E1D424-0F1A-476F-9AD1-F52C63514563}"/>
                                            </p:graphicEl>
                                          </p:spTgt>
                                        </p:tgtEl>
                                        <p:attrNameLst>
                                          <p:attrName>style.visibility</p:attrName>
                                        </p:attrNameLst>
                                      </p:cBhvr>
                                      <p:to>
                                        <p:strVal val="visible"/>
                                      </p:to>
                                    </p:set>
                                    <p:animEffect transition="in" filter="fade">
                                      <p:cBhvr>
                                        <p:cTn id="7" dur="1000"/>
                                        <p:tgtEl>
                                          <p:spTgt spid="2">
                                            <p:graphicEl>
                                              <a:dgm id="{C4E1D424-0F1A-476F-9AD1-F52C63514563}"/>
                                            </p:graphicEl>
                                          </p:spTgt>
                                        </p:tgtEl>
                                      </p:cBhvr>
                                    </p:animEffect>
                                    <p:anim calcmode="lin" valueType="num">
                                      <p:cBhvr>
                                        <p:cTn id="8" dur="1000" fill="hold"/>
                                        <p:tgtEl>
                                          <p:spTgt spid="2">
                                            <p:graphicEl>
                                              <a:dgm id="{C4E1D424-0F1A-476F-9AD1-F52C63514563}"/>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C4E1D424-0F1A-476F-9AD1-F52C63514563}"/>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graphicEl>
                                              <a:dgm id="{14EA4481-02E7-4031-9580-ED6432127899}"/>
                                            </p:graphicEl>
                                          </p:spTgt>
                                        </p:tgtEl>
                                        <p:attrNameLst>
                                          <p:attrName>style.visibility</p:attrName>
                                        </p:attrNameLst>
                                      </p:cBhvr>
                                      <p:to>
                                        <p:strVal val="visible"/>
                                      </p:to>
                                    </p:set>
                                    <p:animEffect transition="in" filter="fade">
                                      <p:cBhvr>
                                        <p:cTn id="12" dur="1000"/>
                                        <p:tgtEl>
                                          <p:spTgt spid="2">
                                            <p:graphicEl>
                                              <a:dgm id="{14EA4481-02E7-4031-9580-ED6432127899}"/>
                                            </p:graphicEl>
                                          </p:spTgt>
                                        </p:tgtEl>
                                      </p:cBhvr>
                                    </p:animEffect>
                                    <p:anim calcmode="lin" valueType="num">
                                      <p:cBhvr>
                                        <p:cTn id="13" dur="1000" fill="hold"/>
                                        <p:tgtEl>
                                          <p:spTgt spid="2">
                                            <p:graphicEl>
                                              <a:dgm id="{14EA4481-02E7-4031-9580-ED6432127899}"/>
                                            </p:graphicEl>
                                          </p:spTgt>
                                        </p:tgtEl>
                                        <p:attrNameLst>
                                          <p:attrName>ppt_x</p:attrName>
                                        </p:attrNameLst>
                                      </p:cBhvr>
                                      <p:tavLst>
                                        <p:tav tm="0">
                                          <p:val>
                                            <p:strVal val="#ppt_x"/>
                                          </p:val>
                                        </p:tav>
                                        <p:tav tm="100000">
                                          <p:val>
                                            <p:strVal val="#ppt_x"/>
                                          </p:val>
                                        </p:tav>
                                      </p:tavLst>
                                    </p:anim>
                                    <p:anim calcmode="lin" valueType="num">
                                      <p:cBhvr>
                                        <p:cTn id="14" dur="1000" fill="hold"/>
                                        <p:tgtEl>
                                          <p:spTgt spid="2">
                                            <p:graphicEl>
                                              <a:dgm id="{14EA4481-02E7-4031-9580-ED6432127899}"/>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graphicEl>
                                              <a:dgm id="{718D7625-71EC-4DEE-98BD-FA6321D62E52}"/>
                                            </p:graphicEl>
                                          </p:spTgt>
                                        </p:tgtEl>
                                        <p:attrNameLst>
                                          <p:attrName>style.visibility</p:attrName>
                                        </p:attrNameLst>
                                      </p:cBhvr>
                                      <p:to>
                                        <p:strVal val="visible"/>
                                      </p:to>
                                    </p:set>
                                    <p:animEffect transition="in" filter="fade">
                                      <p:cBhvr>
                                        <p:cTn id="19" dur="1000"/>
                                        <p:tgtEl>
                                          <p:spTgt spid="2">
                                            <p:graphicEl>
                                              <a:dgm id="{718D7625-71EC-4DEE-98BD-FA6321D62E52}"/>
                                            </p:graphicEl>
                                          </p:spTgt>
                                        </p:tgtEl>
                                      </p:cBhvr>
                                    </p:animEffect>
                                    <p:anim calcmode="lin" valueType="num">
                                      <p:cBhvr>
                                        <p:cTn id="20" dur="1000" fill="hold"/>
                                        <p:tgtEl>
                                          <p:spTgt spid="2">
                                            <p:graphicEl>
                                              <a:dgm id="{718D7625-71EC-4DEE-98BD-FA6321D62E52}"/>
                                            </p:graphicEl>
                                          </p:spTgt>
                                        </p:tgtEl>
                                        <p:attrNameLst>
                                          <p:attrName>ppt_x</p:attrName>
                                        </p:attrNameLst>
                                      </p:cBhvr>
                                      <p:tavLst>
                                        <p:tav tm="0">
                                          <p:val>
                                            <p:strVal val="#ppt_x"/>
                                          </p:val>
                                        </p:tav>
                                        <p:tav tm="100000">
                                          <p:val>
                                            <p:strVal val="#ppt_x"/>
                                          </p:val>
                                        </p:tav>
                                      </p:tavLst>
                                    </p:anim>
                                    <p:anim calcmode="lin" valueType="num">
                                      <p:cBhvr>
                                        <p:cTn id="21" dur="1000" fill="hold"/>
                                        <p:tgtEl>
                                          <p:spTgt spid="2">
                                            <p:graphicEl>
                                              <a:dgm id="{718D7625-71EC-4DEE-98BD-FA6321D62E52}"/>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graphicEl>
                                              <a:dgm id="{7B72618F-0538-4A3D-ACB0-7E292522E8AE}"/>
                                            </p:graphicEl>
                                          </p:spTgt>
                                        </p:tgtEl>
                                        <p:attrNameLst>
                                          <p:attrName>style.visibility</p:attrName>
                                        </p:attrNameLst>
                                      </p:cBhvr>
                                      <p:to>
                                        <p:strVal val="visible"/>
                                      </p:to>
                                    </p:set>
                                    <p:animEffect transition="in" filter="fade">
                                      <p:cBhvr>
                                        <p:cTn id="24" dur="1000"/>
                                        <p:tgtEl>
                                          <p:spTgt spid="2">
                                            <p:graphicEl>
                                              <a:dgm id="{7B72618F-0538-4A3D-ACB0-7E292522E8AE}"/>
                                            </p:graphicEl>
                                          </p:spTgt>
                                        </p:tgtEl>
                                      </p:cBhvr>
                                    </p:animEffect>
                                    <p:anim calcmode="lin" valueType="num">
                                      <p:cBhvr>
                                        <p:cTn id="25" dur="1000" fill="hold"/>
                                        <p:tgtEl>
                                          <p:spTgt spid="2">
                                            <p:graphicEl>
                                              <a:dgm id="{7B72618F-0538-4A3D-ACB0-7E292522E8AE}"/>
                                            </p:graphicEl>
                                          </p:spTgt>
                                        </p:tgtEl>
                                        <p:attrNameLst>
                                          <p:attrName>ppt_x</p:attrName>
                                        </p:attrNameLst>
                                      </p:cBhvr>
                                      <p:tavLst>
                                        <p:tav tm="0">
                                          <p:val>
                                            <p:strVal val="#ppt_x"/>
                                          </p:val>
                                        </p:tav>
                                        <p:tav tm="100000">
                                          <p:val>
                                            <p:strVal val="#ppt_x"/>
                                          </p:val>
                                        </p:tav>
                                      </p:tavLst>
                                    </p:anim>
                                    <p:anim calcmode="lin" valueType="num">
                                      <p:cBhvr>
                                        <p:cTn id="26" dur="1000" fill="hold"/>
                                        <p:tgtEl>
                                          <p:spTgt spid="2">
                                            <p:graphicEl>
                                              <a:dgm id="{7B72618F-0538-4A3D-ACB0-7E292522E8AE}"/>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graphicEl>
                                              <a:dgm id="{92A3E722-5A60-43B1-AF24-DBE5441E1B27}"/>
                                            </p:graphicEl>
                                          </p:spTgt>
                                        </p:tgtEl>
                                        <p:attrNameLst>
                                          <p:attrName>style.visibility</p:attrName>
                                        </p:attrNameLst>
                                      </p:cBhvr>
                                      <p:to>
                                        <p:strVal val="visible"/>
                                      </p:to>
                                    </p:set>
                                    <p:animEffect transition="in" filter="fade">
                                      <p:cBhvr>
                                        <p:cTn id="31" dur="1000"/>
                                        <p:tgtEl>
                                          <p:spTgt spid="2">
                                            <p:graphicEl>
                                              <a:dgm id="{92A3E722-5A60-43B1-AF24-DBE5441E1B27}"/>
                                            </p:graphicEl>
                                          </p:spTgt>
                                        </p:tgtEl>
                                      </p:cBhvr>
                                    </p:animEffect>
                                    <p:anim calcmode="lin" valueType="num">
                                      <p:cBhvr>
                                        <p:cTn id="32" dur="1000" fill="hold"/>
                                        <p:tgtEl>
                                          <p:spTgt spid="2">
                                            <p:graphicEl>
                                              <a:dgm id="{92A3E722-5A60-43B1-AF24-DBE5441E1B27}"/>
                                            </p:graphicEl>
                                          </p:spTgt>
                                        </p:tgtEl>
                                        <p:attrNameLst>
                                          <p:attrName>ppt_x</p:attrName>
                                        </p:attrNameLst>
                                      </p:cBhvr>
                                      <p:tavLst>
                                        <p:tav tm="0">
                                          <p:val>
                                            <p:strVal val="#ppt_x"/>
                                          </p:val>
                                        </p:tav>
                                        <p:tav tm="100000">
                                          <p:val>
                                            <p:strVal val="#ppt_x"/>
                                          </p:val>
                                        </p:tav>
                                      </p:tavLst>
                                    </p:anim>
                                    <p:anim calcmode="lin" valueType="num">
                                      <p:cBhvr>
                                        <p:cTn id="33" dur="1000" fill="hold"/>
                                        <p:tgtEl>
                                          <p:spTgt spid="2">
                                            <p:graphicEl>
                                              <a:dgm id="{92A3E722-5A60-43B1-AF24-DBE5441E1B27}"/>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
                                            <p:graphicEl>
                                              <a:dgm id="{D6F5B1CB-4048-45E8-9426-C2D61F23CDE9}"/>
                                            </p:graphicEl>
                                          </p:spTgt>
                                        </p:tgtEl>
                                        <p:attrNameLst>
                                          <p:attrName>style.visibility</p:attrName>
                                        </p:attrNameLst>
                                      </p:cBhvr>
                                      <p:to>
                                        <p:strVal val="visible"/>
                                      </p:to>
                                    </p:set>
                                    <p:animEffect transition="in" filter="fade">
                                      <p:cBhvr>
                                        <p:cTn id="36" dur="1000"/>
                                        <p:tgtEl>
                                          <p:spTgt spid="2">
                                            <p:graphicEl>
                                              <a:dgm id="{D6F5B1CB-4048-45E8-9426-C2D61F23CDE9}"/>
                                            </p:graphicEl>
                                          </p:spTgt>
                                        </p:tgtEl>
                                      </p:cBhvr>
                                    </p:animEffect>
                                    <p:anim calcmode="lin" valueType="num">
                                      <p:cBhvr>
                                        <p:cTn id="37" dur="1000" fill="hold"/>
                                        <p:tgtEl>
                                          <p:spTgt spid="2">
                                            <p:graphicEl>
                                              <a:dgm id="{D6F5B1CB-4048-45E8-9426-C2D61F23CDE9}"/>
                                            </p:graphicEl>
                                          </p:spTgt>
                                        </p:tgtEl>
                                        <p:attrNameLst>
                                          <p:attrName>ppt_x</p:attrName>
                                        </p:attrNameLst>
                                      </p:cBhvr>
                                      <p:tavLst>
                                        <p:tav tm="0">
                                          <p:val>
                                            <p:strVal val="#ppt_x"/>
                                          </p:val>
                                        </p:tav>
                                        <p:tav tm="100000">
                                          <p:val>
                                            <p:strVal val="#ppt_x"/>
                                          </p:val>
                                        </p:tav>
                                      </p:tavLst>
                                    </p:anim>
                                    <p:anim calcmode="lin" valueType="num">
                                      <p:cBhvr>
                                        <p:cTn id="38" dur="1000" fill="hold"/>
                                        <p:tgtEl>
                                          <p:spTgt spid="2">
                                            <p:graphicEl>
                                              <a:dgm id="{D6F5B1CB-4048-45E8-9426-C2D61F23CDE9}"/>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1">
            <a:extLst>
              <a:ext uri="{FF2B5EF4-FFF2-40B4-BE49-F238E27FC236}">
                <a16:creationId xmlns:a16="http://schemas.microsoft.com/office/drawing/2014/main" id="{C95DE965-34DE-DD3B-BB01-E8A3855B942E}"/>
              </a:ext>
            </a:extLst>
          </p:cNvPr>
          <p:cNvSpPr txBox="1"/>
          <p:nvPr/>
        </p:nvSpPr>
        <p:spPr>
          <a:xfrm>
            <a:off x="427838" y="1309839"/>
            <a:ext cx="3003259" cy="584775"/>
          </a:xfrm>
          <a:prstGeom prst="rect">
            <a:avLst/>
          </a:prstGeom>
          <a:noFill/>
          <a:ln>
            <a:noFill/>
          </a:ln>
        </p:spPr>
        <p:txBody>
          <a:bodyPr wrap="square" rtlCol="0">
            <a:spAutoFit/>
          </a:bodyPr>
          <a:lstStyle/>
          <a:p>
            <a:r>
              <a:rPr lang="pt-PT" sz="3200" b="1" dirty="0">
                <a:solidFill>
                  <a:prstClr val="black"/>
                </a:solidFill>
                <a:latin typeface="Segoe UI Light"/>
              </a:rPr>
              <a:t>OBJETIVOS</a:t>
            </a:r>
          </a:p>
        </p:txBody>
      </p:sp>
      <p:graphicFrame>
        <p:nvGraphicFramePr>
          <p:cNvPr id="24" name="Diagrama 3">
            <a:extLst>
              <a:ext uri="{FF2B5EF4-FFF2-40B4-BE49-F238E27FC236}">
                <a16:creationId xmlns:a16="http://schemas.microsoft.com/office/drawing/2014/main" id="{DA962DAC-CC13-076B-2D15-7DB502CE5970}"/>
              </a:ext>
            </a:extLst>
          </p:cNvPr>
          <p:cNvGraphicFramePr/>
          <p:nvPr>
            <p:extLst>
              <p:ext uri="{D42A27DB-BD31-4B8C-83A1-F6EECF244321}">
                <p14:modId xmlns:p14="http://schemas.microsoft.com/office/powerpoint/2010/main" val="597267350"/>
              </p:ext>
            </p:extLst>
          </p:nvPr>
        </p:nvGraphicFramePr>
        <p:xfrm>
          <a:off x="6602497" y="2942913"/>
          <a:ext cx="4733391" cy="785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 name="Diagrama 4">
            <a:extLst>
              <a:ext uri="{FF2B5EF4-FFF2-40B4-BE49-F238E27FC236}">
                <a16:creationId xmlns:a16="http://schemas.microsoft.com/office/drawing/2014/main" id="{E4D15E35-9965-0D32-30D2-CD00FBB556F2}"/>
              </a:ext>
            </a:extLst>
          </p:cNvPr>
          <p:cNvGraphicFramePr/>
          <p:nvPr>
            <p:extLst>
              <p:ext uri="{D42A27DB-BD31-4B8C-83A1-F6EECF244321}">
                <p14:modId xmlns:p14="http://schemas.microsoft.com/office/powerpoint/2010/main" val="1607025677"/>
              </p:ext>
            </p:extLst>
          </p:nvPr>
        </p:nvGraphicFramePr>
        <p:xfrm>
          <a:off x="6602489" y="3783227"/>
          <a:ext cx="4733391" cy="7859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6" name="Diagrama 5">
            <a:extLst>
              <a:ext uri="{FF2B5EF4-FFF2-40B4-BE49-F238E27FC236}">
                <a16:creationId xmlns:a16="http://schemas.microsoft.com/office/drawing/2014/main" id="{4828BF45-9BD3-C22C-C585-A74E2CF1F3D7}"/>
              </a:ext>
            </a:extLst>
          </p:cNvPr>
          <p:cNvGraphicFramePr/>
          <p:nvPr>
            <p:extLst>
              <p:ext uri="{D42A27DB-BD31-4B8C-83A1-F6EECF244321}">
                <p14:modId xmlns:p14="http://schemas.microsoft.com/office/powerpoint/2010/main" val="2831228397"/>
              </p:ext>
            </p:extLst>
          </p:nvPr>
        </p:nvGraphicFramePr>
        <p:xfrm>
          <a:off x="724274" y="2891057"/>
          <a:ext cx="4725907" cy="90369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7" name="Diagrama 3">
            <a:extLst>
              <a:ext uri="{FF2B5EF4-FFF2-40B4-BE49-F238E27FC236}">
                <a16:creationId xmlns:a16="http://schemas.microsoft.com/office/drawing/2014/main" id="{DE0CB312-B26C-C686-2CC3-A3A71DC7C5CD}"/>
              </a:ext>
            </a:extLst>
          </p:cNvPr>
          <p:cNvGraphicFramePr/>
          <p:nvPr>
            <p:extLst>
              <p:ext uri="{D42A27DB-BD31-4B8C-83A1-F6EECF244321}">
                <p14:modId xmlns:p14="http://schemas.microsoft.com/office/powerpoint/2010/main" val="1677342339"/>
              </p:ext>
            </p:extLst>
          </p:nvPr>
        </p:nvGraphicFramePr>
        <p:xfrm>
          <a:off x="6602489" y="2105056"/>
          <a:ext cx="4733391" cy="78599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28" name="Diagrama 3">
            <a:extLst>
              <a:ext uri="{FF2B5EF4-FFF2-40B4-BE49-F238E27FC236}">
                <a16:creationId xmlns:a16="http://schemas.microsoft.com/office/drawing/2014/main" id="{90826E2B-32A8-F1DD-D00B-0DFF0DA52E95}"/>
              </a:ext>
            </a:extLst>
          </p:cNvPr>
          <p:cNvGraphicFramePr/>
          <p:nvPr>
            <p:extLst>
              <p:ext uri="{D42A27DB-BD31-4B8C-83A1-F6EECF244321}">
                <p14:modId xmlns:p14="http://schemas.microsoft.com/office/powerpoint/2010/main" val="1696670794"/>
              </p:ext>
            </p:extLst>
          </p:nvPr>
        </p:nvGraphicFramePr>
        <p:xfrm>
          <a:off x="3636280" y="5504769"/>
          <a:ext cx="4919439" cy="9360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35" name="Chaveta à direita 14">
            <a:extLst>
              <a:ext uri="{FF2B5EF4-FFF2-40B4-BE49-F238E27FC236}">
                <a16:creationId xmlns:a16="http://schemas.microsoft.com/office/drawing/2014/main" id="{DE0B7E9E-B95E-4F76-AEE7-40FD81D66DBD}"/>
              </a:ext>
            </a:extLst>
          </p:cNvPr>
          <p:cNvSpPr/>
          <p:nvPr/>
        </p:nvSpPr>
        <p:spPr>
          <a:xfrm rot="5400000">
            <a:off x="5911928" y="2489886"/>
            <a:ext cx="714281" cy="5265581"/>
          </a:xfrm>
          <a:prstGeom prst="rightBrace">
            <a:avLst>
              <a:gd name="adj1" fmla="val 80557"/>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a:p>
        </p:txBody>
      </p:sp>
      <p:sp>
        <p:nvSpPr>
          <p:cNvPr id="36" name="Chaveta à direita 14">
            <a:extLst>
              <a:ext uri="{FF2B5EF4-FFF2-40B4-BE49-F238E27FC236}">
                <a16:creationId xmlns:a16="http://schemas.microsoft.com/office/drawing/2014/main" id="{465945E3-D23B-254C-5566-B19A9989AD58}"/>
              </a:ext>
            </a:extLst>
          </p:cNvPr>
          <p:cNvSpPr/>
          <p:nvPr/>
        </p:nvSpPr>
        <p:spPr>
          <a:xfrm>
            <a:off x="5758004" y="2942913"/>
            <a:ext cx="470780" cy="840315"/>
          </a:xfrm>
          <a:prstGeom prst="rightBrace">
            <a:avLst>
              <a:gd name="adj1" fmla="val 43393"/>
              <a:gd name="adj2" fmla="val 50541"/>
            </a:avLst>
          </a:prstGeom>
          <a:ln w="1143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400" dirty="0"/>
          </a:p>
        </p:txBody>
      </p:sp>
    </p:spTree>
    <p:extLst>
      <p:ext uri="{BB962C8B-B14F-4D97-AF65-F5344CB8AC3E}">
        <p14:creationId xmlns:p14="http://schemas.microsoft.com/office/powerpoint/2010/main" val="324666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22" presetClass="entr" presetSubtype="8"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up)">
                                      <p:cBhvr>
                                        <p:cTn id="34" dur="500"/>
                                        <p:tgtEl>
                                          <p:spTgt spid="35"/>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Graphic spid="25" grpId="0">
        <p:bldAsOne/>
      </p:bldGraphic>
      <p:bldGraphic spid="26" grpId="0">
        <p:bldAsOne/>
      </p:bldGraphic>
      <p:bldGraphic spid="27" grpId="0">
        <p:bldAsOne/>
      </p:bldGraphic>
      <p:bldGraphic spid="28" grpId="0">
        <p:bldAsOne/>
      </p:bldGraphic>
      <p:bldP spid="35"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426C833-3C11-15F7-4A71-EA16C6691AC3}"/>
              </a:ext>
            </a:extLst>
          </p:cNvPr>
          <p:cNvSpPr txBox="1"/>
          <p:nvPr/>
        </p:nvSpPr>
        <p:spPr>
          <a:xfrm>
            <a:off x="427838" y="1309839"/>
            <a:ext cx="3447045" cy="584775"/>
          </a:xfrm>
          <a:prstGeom prst="rect">
            <a:avLst/>
          </a:prstGeom>
          <a:noFill/>
          <a:ln>
            <a:noFill/>
          </a:ln>
        </p:spPr>
        <p:txBody>
          <a:bodyPr wrap="square" rtlCol="0">
            <a:spAutoFit/>
          </a:bodyPr>
          <a:lstStyle/>
          <a:p>
            <a:r>
              <a:rPr lang="pt-PT" sz="3200" b="1" dirty="0">
                <a:solidFill>
                  <a:prstClr val="black"/>
                </a:solidFill>
                <a:latin typeface="Segoe UI Light"/>
              </a:rPr>
              <a:t>RISCO COSTEIRO</a:t>
            </a:r>
          </a:p>
        </p:txBody>
      </p:sp>
      <p:sp>
        <p:nvSpPr>
          <p:cNvPr id="3" name="TextBox 2">
            <a:extLst>
              <a:ext uri="{FF2B5EF4-FFF2-40B4-BE49-F238E27FC236}">
                <a16:creationId xmlns:a16="http://schemas.microsoft.com/office/drawing/2014/main" id="{F09605CD-7954-EF9D-31CC-D92EF6F49ABF}"/>
              </a:ext>
            </a:extLst>
          </p:cNvPr>
          <p:cNvSpPr txBox="1"/>
          <p:nvPr/>
        </p:nvSpPr>
        <p:spPr>
          <a:xfrm>
            <a:off x="623944" y="2363256"/>
            <a:ext cx="4854389" cy="646331"/>
          </a:xfrm>
          <a:prstGeom prst="rect">
            <a:avLst/>
          </a:prstGeom>
          <a:noFill/>
        </p:spPr>
        <p:txBody>
          <a:bodyPr wrap="square" rtlCol="0">
            <a:spAutoFit/>
          </a:bodyPr>
          <a:lstStyle/>
          <a:p>
            <a:r>
              <a:rPr lang="pt-PT" dirty="0">
                <a:latin typeface="Segoe UI" panose="020B0502040204020203" pitchFamily="34" charset="0"/>
                <a:cs typeface="Segoe UI" panose="020B0502040204020203" pitchFamily="34" charset="0"/>
              </a:rPr>
              <a:t>Potencial de perda em áreas costeiras devido a perigos como a subida do nível do mar.</a:t>
            </a:r>
          </a:p>
        </p:txBody>
      </p:sp>
      <p:sp>
        <p:nvSpPr>
          <p:cNvPr id="6" name="CaixaDeTexto 1">
            <a:extLst>
              <a:ext uri="{FF2B5EF4-FFF2-40B4-BE49-F238E27FC236}">
                <a16:creationId xmlns:a16="http://schemas.microsoft.com/office/drawing/2014/main" id="{9C45C92C-7C0F-6910-843E-EDF6F46C2738}"/>
              </a:ext>
            </a:extLst>
          </p:cNvPr>
          <p:cNvSpPr txBox="1"/>
          <p:nvPr/>
        </p:nvSpPr>
        <p:spPr>
          <a:xfrm>
            <a:off x="427838" y="3893471"/>
            <a:ext cx="3447045" cy="584775"/>
          </a:xfrm>
          <a:prstGeom prst="rect">
            <a:avLst/>
          </a:prstGeom>
          <a:noFill/>
          <a:ln>
            <a:noFill/>
          </a:ln>
        </p:spPr>
        <p:txBody>
          <a:bodyPr wrap="square" rtlCol="0">
            <a:spAutoFit/>
          </a:bodyPr>
          <a:lstStyle/>
          <a:p>
            <a:r>
              <a:rPr lang="pt-PT" sz="3200" b="1" dirty="0">
                <a:solidFill>
                  <a:prstClr val="black"/>
                </a:solidFill>
                <a:latin typeface="Segoe UI Light"/>
              </a:rPr>
              <a:t>PERIGO</a:t>
            </a:r>
          </a:p>
        </p:txBody>
      </p:sp>
      <p:sp>
        <p:nvSpPr>
          <p:cNvPr id="7" name="TextBox 6">
            <a:extLst>
              <a:ext uri="{FF2B5EF4-FFF2-40B4-BE49-F238E27FC236}">
                <a16:creationId xmlns:a16="http://schemas.microsoft.com/office/drawing/2014/main" id="{8D8746D6-F921-EEFD-32B3-8F7B60271C5F}"/>
              </a:ext>
            </a:extLst>
          </p:cNvPr>
          <p:cNvSpPr txBox="1"/>
          <p:nvPr/>
        </p:nvSpPr>
        <p:spPr>
          <a:xfrm>
            <a:off x="623944" y="4962277"/>
            <a:ext cx="4854389" cy="646331"/>
          </a:xfrm>
          <a:prstGeom prst="rect">
            <a:avLst/>
          </a:prstGeom>
          <a:noFill/>
        </p:spPr>
        <p:txBody>
          <a:bodyPr wrap="square">
            <a:spAutoFit/>
          </a:bodyPr>
          <a:lstStyle/>
          <a:p>
            <a:r>
              <a:rPr lang="pt-PT" dirty="0">
                <a:latin typeface="Segoe UI" panose="020B0502040204020203" pitchFamily="34" charset="0"/>
                <a:cs typeface="Segoe UI" panose="020B0502040204020203" pitchFamily="34" charset="0"/>
              </a:rPr>
              <a:t>Fonte de danos que podem potencialmente afetar uma zona costeira.</a:t>
            </a:r>
          </a:p>
        </p:txBody>
      </p:sp>
      <p:pic>
        <p:nvPicPr>
          <p:cNvPr id="11" name="Picture 10" descr="Aerial view of a flooded town&#10;&#10;Description automatically generated">
            <a:extLst>
              <a:ext uri="{FF2B5EF4-FFF2-40B4-BE49-F238E27FC236}">
                <a16:creationId xmlns:a16="http://schemas.microsoft.com/office/drawing/2014/main" id="{A856BD11-24C4-A453-7ADA-6E917056E33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28602" y="1602226"/>
            <a:ext cx="5839454" cy="3896862"/>
          </a:xfrm>
          <a:prstGeom prst="rect">
            <a:avLst/>
          </a:prstGeom>
        </p:spPr>
      </p:pic>
    </p:spTree>
    <p:extLst>
      <p:ext uri="{BB962C8B-B14F-4D97-AF65-F5344CB8AC3E}">
        <p14:creationId xmlns:p14="http://schemas.microsoft.com/office/powerpoint/2010/main" val="2092374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house on a cliff&#10;&#10;Description automatically generated with medium confidence">
            <a:extLst>
              <a:ext uri="{FF2B5EF4-FFF2-40B4-BE49-F238E27FC236}">
                <a16:creationId xmlns:a16="http://schemas.microsoft.com/office/drawing/2014/main" id="{762883C9-B258-2C71-FBC4-A698227FD57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1912"/>
          <a:stretch/>
        </p:blipFill>
        <p:spPr>
          <a:xfrm>
            <a:off x="5728601" y="1591835"/>
            <a:ext cx="5839454" cy="3907253"/>
          </a:xfrm>
          <a:prstGeom prst="rect">
            <a:avLst/>
          </a:prstGeom>
        </p:spPr>
      </p:pic>
      <p:sp>
        <p:nvSpPr>
          <p:cNvPr id="2" name="CaixaDeTexto 1">
            <a:extLst>
              <a:ext uri="{FF2B5EF4-FFF2-40B4-BE49-F238E27FC236}">
                <a16:creationId xmlns:a16="http://schemas.microsoft.com/office/drawing/2014/main" id="{013250F6-0DA2-25EB-6209-3C7110600550}"/>
              </a:ext>
            </a:extLst>
          </p:cNvPr>
          <p:cNvSpPr txBox="1"/>
          <p:nvPr/>
        </p:nvSpPr>
        <p:spPr>
          <a:xfrm>
            <a:off x="427838" y="3948540"/>
            <a:ext cx="3447045" cy="584775"/>
          </a:xfrm>
          <a:prstGeom prst="rect">
            <a:avLst/>
          </a:prstGeom>
          <a:noFill/>
          <a:ln>
            <a:noFill/>
          </a:ln>
        </p:spPr>
        <p:txBody>
          <a:bodyPr wrap="square" rtlCol="0">
            <a:spAutoFit/>
          </a:bodyPr>
          <a:lstStyle/>
          <a:p>
            <a:r>
              <a:rPr lang="pt-PT" sz="3200" b="1" dirty="0">
                <a:solidFill>
                  <a:prstClr val="black"/>
                </a:solidFill>
                <a:latin typeface="Segoe UI Light"/>
              </a:rPr>
              <a:t>VULNERABILIDADE</a:t>
            </a:r>
          </a:p>
        </p:txBody>
      </p:sp>
      <p:sp>
        <p:nvSpPr>
          <p:cNvPr id="6" name="TextBox 5">
            <a:extLst>
              <a:ext uri="{FF2B5EF4-FFF2-40B4-BE49-F238E27FC236}">
                <a16:creationId xmlns:a16="http://schemas.microsoft.com/office/drawing/2014/main" id="{0A49C891-6DB0-F46E-3B19-5FCE81213190}"/>
              </a:ext>
            </a:extLst>
          </p:cNvPr>
          <p:cNvSpPr txBox="1"/>
          <p:nvPr/>
        </p:nvSpPr>
        <p:spPr>
          <a:xfrm>
            <a:off x="623944" y="5001957"/>
            <a:ext cx="4854389" cy="646331"/>
          </a:xfrm>
          <a:prstGeom prst="rect">
            <a:avLst/>
          </a:prstGeom>
          <a:noFill/>
        </p:spPr>
        <p:txBody>
          <a:bodyPr wrap="square" rtlCol="0">
            <a:spAutoFit/>
          </a:bodyPr>
          <a:lstStyle/>
          <a:p>
            <a:r>
              <a:rPr lang="pt-PT" dirty="0">
                <a:latin typeface="Segoe UI" panose="020B0502040204020203" pitchFamily="34" charset="0"/>
                <a:cs typeface="Segoe UI" panose="020B0502040204020203" pitchFamily="34" charset="0"/>
              </a:rPr>
              <a:t>Engloba a suscetibilidade, o dano e a capacidade de adaptação.</a:t>
            </a:r>
          </a:p>
        </p:txBody>
      </p:sp>
      <p:sp>
        <p:nvSpPr>
          <p:cNvPr id="4" name="CaixaDeTexto 1">
            <a:extLst>
              <a:ext uri="{FF2B5EF4-FFF2-40B4-BE49-F238E27FC236}">
                <a16:creationId xmlns:a16="http://schemas.microsoft.com/office/drawing/2014/main" id="{3740BD11-6BA1-A0D8-8F62-24261ACB5F73}"/>
              </a:ext>
            </a:extLst>
          </p:cNvPr>
          <p:cNvSpPr txBox="1"/>
          <p:nvPr/>
        </p:nvSpPr>
        <p:spPr>
          <a:xfrm>
            <a:off x="427837" y="1321618"/>
            <a:ext cx="3447045" cy="584775"/>
          </a:xfrm>
          <a:prstGeom prst="rect">
            <a:avLst/>
          </a:prstGeom>
          <a:noFill/>
          <a:ln>
            <a:noFill/>
          </a:ln>
        </p:spPr>
        <p:txBody>
          <a:bodyPr wrap="square" rtlCol="0">
            <a:spAutoFit/>
          </a:bodyPr>
          <a:lstStyle/>
          <a:p>
            <a:r>
              <a:rPr lang="pt-PT" sz="3200" b="1" dirty="0">
                <a:solidFill>
                  <a:prstClr val="black"/>
                </a:solidFill>
                <a:latin typeface="Segoe UI Light"/>
              </a:rPr>
              <a:t>SUSCETIBILIDADE</a:t>
            </a:r>
          </a:p>
        </p:txBody>
      </p:sp>
      <p:sp>
        <p:nvSpPr>
          <p:cNvPr id="5" name="TextBox 4">
            <a:extLst>
              <a:ext uri="{FF2B5EF4-FFF2-40B4-BE49-F238E27FC236}">
                <a16:creationId xmlns:a16="http://schemas.microsoft.com/office/drawing/2014/main" id="{A7B889C6-6740-928A-1327-A199368DC4C9}"/>
              </a:ext>
            </a:extLst>
          </p:cNvPr>
          <p:cNvSpPr txBox="1"/>
          <p:nvPr/>
        </p:nvSpPr>
        <p:spPr>
          <a:xfrm>
            <a:off x="623944" y="2336639"/>
            <a:ext cx="4854389" cy="646331"/>
          </a:xfrm>
          <a:prstGeom prst="rect">
            <a:avLst/>
          </a:prstGeom>
          <a:noFill/>
        </p:spPr>
        <p:txBody>
          <a:bodyPr wrap="square">
            <a:spAutoFit/>
          </a:bodyPr>
          <a:lstStyle/>
          <a:p>
            <a:r>
              <a:rPr lang="pt-BR" dirty="0">
                <a:latin typeface="Segoe UI" panose="020B0502040204020203" pitchFamily="34" charset="0"/>
                <a:cs typeface="Segoe UI" panose="020B0502040204020203" pitchFamily="34" charset="0"/>
              </a:rPr>
              <a:t>Características intrínsecas que tornam uma área propensa a riscos.</a:t>
            </a:r>
            <a:endParaRPr lang="en-GB"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67822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13250F6-0DA2-25EB-6209-3C7110600550}"/>
              </a:ext>
            </a:extLst>
          </p:cNvPr>
          <p:cNvSpPr txBox="1"/>
          <p:nvPr/>
        </p:nvSpPr>
        <p:spPr>
          <a:xfrm>
            <a:off x="427838" y="1309839"/>
            <a:ext cx="3447045" cy="584775"/>
          </a:xfrm>
          <a:prstGeom prst="rect">
            <a:avLst/>
          </a:prstGeom>
          <a:noFill/>
          <a:ln>
            <a:noFill/>
          </a:ln>
        </p:spPr>
        <p:txBody>
          <a:bodyPr wrap="square" rtlCol="0">
            <a:spAutoFit/>
          </a:bodyPr>
          <a:lstStyle/>
          <a:p>
            <a:r>
              <a:rPr lang="pt-PT" sz="3200" b="1" dirty="0">
                <a:solidFill>
                  <a:prstClr val="black"/>
                </a:solidFill>
                <a:latin typeface="Segoe UI Light"/>
              </a:rPr>
              <a:t>DANO</a:t>
            </a:r>
          </a:p>
        </p:txBody>
      </p:sp>
      <p:sp>
        <p:nvSpPr>
          <p:cNvPr id="3" name="CaixaDeTexto 1">
            <a:extLst>
              <a:ext uri="{FF2B5EF4-FFF2-40B4-BE49-F238E27FC236}">
                <a16:creationId xmlns:a16="http://schemas.microsoft.com/office/drawing/2014/main" id="{CE3E05D0-8825-3C24-5398-08DEC12596CF}"/>
              </a:ext>
            </a:extLst>
          </p:cNvPr>
          <p:cNvSpPr txBox="1"/>
          <p:nvPr/>
        </p:nvSpPr>
        <p:spPr>
          <a:xfrm>
            <a:off x="427838" y="3947255"/>
            <a:ext cx="3447045" cy="584775"/>
          </a:xfrm>
          <a:prstGeom prst="rect">
            <a:avLst/>
          </a:prstGeom>
          <a:noFill/>
          <a:ln>
            <a:noFill/>
          </a:ln>
        </p:spPr>
        <p:txBody>
          <a:bodyPr wrap="square" rtlCol="0">
            <a:spAutoFit/>
          </a:bodyPr>
          <a:lstStyle/>
          <a:p>
            <a:r>
              <a:rPr lang="pt-PT" sz="3200" b="1" dirty="0">
                <a:solidFill>
                  <a:prstClr val="black"/>
                </a:solidFill>
                <a:latin typeface="Segoe UI Light"/>
              </a:rPr>
              <a:t>EXPOSIÇÃO</a:t>
            </a:r>
          </a:p>
        </p:txBody>
      </p:sp>
      <p:pic>
        <p:nvPicPr>
          <p:cNvPr id="5" name="Picture 4" descr="A high angle view of a flooded area&#10;&#10;Description automatically generated">
            <a:extLst>
              <a:ext uri="{FF2B5EF4-FFF2-40B4-BE49-F238E27FC236}">
                <a16:creationId xmlns:a16="http://schemas.microsoft.com/office/drawing/2014/main" id="{90FA30FC-1148-6266-96D2-ECAC4AFF186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28603" y="1612142"/>
            <a:ext cx="5839454" cy="3892969"/>
          </a:xfrm>
          <a:prstGeom prst="rect">
            <a:avLst/>
          </a:prstGeom>
        </p:spPr>
      </p:pic>
      <p:sp>
        <p:nvSpPr>
          <p:cNvPr id="6" name="TextBox 5">
            <a:extLst>
              <a:ext uri="{FF2B5EF4-FFF2-40B4-BE49-F238E27FC236}">
                <a16:creationId xmlns:a16="http://schemas.microsoft.com/office/drawing/2014/main" id="{C33A54AF-A8BA-605D-3389-87A613278109}"/>
              </a:ext>
            </a:extLst>
          </p:cNvPr>
          <p:cNvSpPr txBox="1"/>
          <p:nvPr/>
        </p:nvSpPr>
        <p:spPr>
          <a:xfrm>
            <a:off x="623944" y="2363256"/>
            <a:ext cx="4854389" cy="646331"/>
          </a:xfrm>
          <a:prstGeom prst="rect">
            <a:avLst/>
          </a:prstGeom>
          <a:noFill/>
        </p:spPr>
        <p:txBody>
          <a:bodyPr wrap="square" rtlCol="0">
            <a:spAutoFit/>
          </a:bodyPr>
          <a:lstStyle/>
          <a:p>
            <a:r>
              <a:rPr lang="pt-BR" dirty="0">
                <a:latin typeface="Segoe UI" panose="020B0502040204020203" pitchFamily="34" charset="0"/>
                <a:cs typeface="Segoe UI" panose="020B0502040204020203" pitchFamily="34" charset="0"/>
              </a:rPr>
              <a:t>Consequência negativa para pessoas, infraestruturas, economia, ambiente.</a:t>
            </a:r>
          </a:p>
        </p:txBody>
      </p:sp>
      <p:sp>
        <p:nvSpPr>
          <p:cNvPr id="7" name="TextBox 6">
            <a:extLst>
              <a:ext uri="{FF2B5EF4-FFF2-40B4-BE49-F238E27FC236}">
                <a16:creationId xmlns:a16="http://schemas.microsoft.com/office/drawing/2014/main" id="{E19DCB8B-BA14-EDD0-D967-72E83A8D31B0}"/>
              </a:ext>
            </a:extLst>
          </p:cNvPr>
          <p:cNvSpPr txBox="1"/>
          <p:nvPr/>
        </p:nvSpPr>
        <p:spPr>
          <a:xfrm>
            <a:off x="623944" y="4962277"/>
            <a:ext cx="4854389" cy="646331"/>
          </a:xfrm>
          <a:prstGeom prst="rect">
            <a:avLst/>
          </a:prstGeom>
          <a:noFill/>
        </p:spPr>
        <p:txBody>
          <a:bodyPr wrap="square">
            <a:spAutoFit/>
          </a:bodyPr>
          <a:lstStyle/>
          <a:p>
            <a:r>
              <a:rPr lang="pt-BR" dirty="0">
                <a:latin typeface="Segoe UI" panose="020B0502040204020203" pitchFamily="34" charset="0"/>
                <a:cs typeface="Segoe UI" panose="020B0502040204020203" pitchFamily="34" charset="0"/>
              </a:rPr>
              <a:t>Presença de elementos em áreas sujeitas a perigos.</a:t>
            </a:r>
            <a:endParaRPr lang="en-GB"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422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13250F6-0DA2-25EB-6209-3C7110600550}"/>
              </a:ext>
            </a:extLst>
          </p:cNvPr>
          <p:cNvSpPr txBox="1"/>
          <p:nvPr/>
        </p:nvSpPr>
        <p:spPr>
          <a:xfrm>
            <a:off x="427838" y="1309839"/>
            <a:ext cx="3447045" cy="584775"/>
          </a:xfrm>
          <a:prstGeom prst="rect">
            <a:avLst/>
          </a:prstGeom>
          <a:noFill/>
          <a:ln>
            <a:noFill/>
          </a:ln>
        </p:spPr>
        <p:txBody>
          <a:bodyPr wrap="square" rtlCol="0">
            <a:spAutoFit/>
          </a:bodyPr>
          <a:lstStyle/>
          <a:p>
            <a:r>
              <a:rPr lang="pt-PT" sz="3200" b="1" dirty="0">
                <a:solidFill>
                  <a:prstClr val="black"/>
                </a:solidFill>
                <a:latin typeface="Segoe UI Light"/>
              </a:rPr>
              <a:t>ÍNDICES DE RISCO</a:t>
            </a:r>
          </a:p>
        </p:txBody>
      </p:sp>
      <p:pic>
        <p:nvPicPr>
          <p:cNvPr id="2050" name="Picture 2" descr="Fig. 4">
            <a:extLst>
              <a:ext uri="{FF2B5EF4-FFF2-40B4-BE49-F238E27FC236}">
                <a16:creationId xmlns:a16="http://schemas.microsoft.com/office/drawing/2014/main" id="{448891C5-DD89-D754-80F4-37E7D976D2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7" t="661" r="1077" b="2989"/>
          <a:stretch/>
        </p:blipFill>
        <p:spPr bwMode="auto">
          <a:xfrm>
            <a:off x="5728604" y="1878841"/>
            <a:ext cx="5839454" cy="34875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543761-3F38-A53C-F660-8DA0064D6632}"/>
              </a:ext>
            </a:extLst>
          </p:cNvPr>
          <p:cNvSpPr txBox="1"/>
          <p:nvPr/>
        </p:nvSpPr>
        <p:spPr>
          <a:xfrm>
            <a:off x="5728604" y="5348045"/>
            <a:ext cx="5839454" cy="307777"/>
          </a:xfrm>
          <a:prstGeom prst="rect">
            <a:avLst/>
          </a:prstGeom>
          <a:noFill/>
        </p:spPr>
        <p:txBody>
          <a:bodyPr wrap="square" rtlCol="0">
            <a:spAutoFit/>
          </a:bodyPr>
          <a:lstStyle/>
          <a:p>
            <a:pPr algn="ctr"/>
            <a:r>
              <a:rPr lang="en-GB" sz="1400" dirty="0">
                <a:latin typeface="Segoe UI" panose="020B0502040204020203" pitchFamily="34" charset="0"/>
                <a:cs typeface="Segoe UI" panose="020B0502040204020203" pitchFamily="34" charset="0"/>
              </a:rPr>
              <a:t>Fonte: Rocha et al. (2023)</a:t>
            </a:r>
          </a:p>
        </p:txBody>
      </p:sp>
      <p:sp>
        <p:nvSpPr>
          <p:cNvPr id="7" name="TextBox 6">
            <a:extLst>
              <a:ext uri="{FF2B5EF4-FFF2-40B4-BE49-F238E27FC236}">
                <a16:creationId xmlns:a16="http://schemas.microsoft.com/office/drawing/2014/main" id="{2E756133-E484-A762-9521-B7F677F15989}"/>
              </a:ext>
            </a:extLst>
          </p:cNvPr>
          <p:cNvSpPr txBox="1"/>
          <p:nvPr/>
        </p:nvSpPr>
        <p:spPr>
          <a:xfrm>
            <a:off x="623944" y="2363256"/>
            <a:ext cx="4854389" cy="923330"/>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Avaliação de Risco Costeiro</a:t>
            </a:r>
          </a:p>
          <a:p>
            <a:endParaRPr lang="pt-B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Combinação de vários fatores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CD231E-7755-9E08-8E4E-8A8EEF548C41}"/>
                  </a:ext>
                </a:extLst>
              </p:cNvPr>
              <p:cNvSpPr txBox="1"/>
              <p:nvPr/>
            </p:nvSpPr>
            <p:spPr>
              <a:xfrm>
                <a:off x="623942" y="3889833"/>
                <a:ext cx="4563493"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𝐼𝑛𝑑𝑖𝑐𝑒</m:t>
                      </m:r>
                      <m:r>
                        <a:rPr lang="pt-PT" b="0" i="1" smtClean="0">
                          <a:latin typeface="Cambria Math" panose="02040503050406030204" pitchFamily="18" charset="0"/>
                        </a:rPr>
                        <m:t> </m:t>
                      </m:r>
                      <m:r>
                        <a:rPr lang="pt-PT" b="0" i="1" smtClean="0">
                          <a:latin typeface="Cambria Math" panose="02040503050406030204" pitchFamily="18" charset="0"/>
                        </a:rPr>
                        <m:t>𝑑𝑒</m:t>
                      </m:r>
                      <m:r>
                        <a:rPr lang="pt-PT" b="0" i="1" smtClean="0">
                          <a:latin typeface="Cambria Math" panose="02040503050406030204" pitchFamily="18" charset="0"/>
                        </a:rPr>
                        <m:t> </m:t>
                      </m:r>
                      <m:r>
                        <a:rPr lang="pt-PT" b="0" i="1" smtClean="0">
                          <a:latin typeface="Cambria Math" panose="02040503050406030204" pitchFamily="18" charset="0"/>
                        </a:rPr>
                        <m:t>𝑅𝑖𝑠𝑐𝑜</m:t>
                      </m:r>
                      <m:r>
                        <a:rPr lang="pt-PT" b="0" i="1" smtClean="0">
                          <a:latin typeface="Cambria Math" panose="02040503050406030204" pitchFamily="18" charset="0"/>
                        </a:rPr>
                        <m:t> </m:t>
                      </m:r>
                      <m:r>
                        <a:rPr lang="pt-PT" b="0" i="1" smtClean="0">
                          <a:latin typeface="Cambria Math" panose="02040503050406030204" pitchFamily="18" charset="0"/>
                        </a:rPr>
                        <m:t>𝐶𝑜𝑠𝑡𝑒𝑖𝑟𝑜</m:t>
                      </m:r>
                      <m:r>
                        <a:rPr lang="pt-PT" b="0" i="1" smtClean="0">
                          <a:latin typeface="Cambria Math" panose="02040503050406030204" pitchFamily="18" charset="0"/>
                        </a:rPr>
                        <m:t> </m:t>
                      </m:r>
                      <m:d>
                        <m:dPr>
                          <m:ctrlPr>
                            <a:rPr lang="pt-PT" b="0" i="1" smtClean="0">
                              <a:latin typeface="Cambria Math" panose="02040503050406030204" pitchFamily="18" charset="0"/>
                            </a:rPr>
                          </m:ctrlPr>
                        </m:dPr>
                        <m:e>
                          <m:r>
                            <a:rPr lang="pt-PT" b="0" i="1" smtClean="0">
                              <a:latin typeface="Cambria Math" panose="02040503050406030204" pitchFamily="18" charset="0"/>
                            </a:rPr>
                            <m:t>𝐶𝑅𝐼</m:t>
                          </m:r>
                        </m:e>
                      </m:d>
                      <m:r>
                        <a:rPr lang="pt-PT" b="0" i="1" smtClean="0">
                          <a:latin typeface="Cambria Math" panose="02040503050406030204" pitchFamily="18" charset="0"/>
                        </a:rPr>
                        <m:t>=</m:t>
                      </m:r>
                      <m:r>
                        <a:rPr lang="pt-PT" b="0" i="1" smtClean="0">
                          <a:latin typeface="Cambria Math" panose="02040503050406030204" pitchFamily="18" charset="0"/>
                        </a:rPr>
                        <m:t>𝑃𝑉𝐼</m:t>
                      </m:r>
                      <m:r>
                        <a:rPr lang="pt-PT" b="0" i="1" smtClean="0">
                          <a:latin typeface="Cambria Math" panose="02040503050406030204" pitchFamily="18" charset="0"/>
                        </a:rPr>
                        <m:t> ∗</m:t>
                      </m:r>
                      <m:r>
                        <a:rPr lang="pt-PT" b="0" i="1" smtClean="0">
                          <a:latin typeface="Cambria Math" panose="02040503050406030204" pitchFamily="18" charset="0"/>
                        </a:rPr>
                        <m:t>𝑆𝑉𝐼</m:t>
                      </m:r>
                    </m:oMath>
                  </m:oMathPara>
                </a14:m>
                <a:endParaRPr lang="pt-PT" dirty="0"/>
              </a:p>
            </p:txBody>
          </p:sp>
        </mc:Choice>
        <mc:Fallback xmlns="">
          <p:sp>
            <p:nvSpPr>
              <p:cNvPr id="8" name="TextBox 7">
                <a:extLst>
                  <a:ext uri="{FF2B5EF4-FFF2-40B4-BE49-F238E27FC236}">
                    <a16:creationId xmlns:a16="http://schemas.microsoft.com/office/drawing/2014/main" id="{87CD231E-7755-9E08-8E4E-8A8EEF548C41}"/>
                  </a:ext>
                </a:extLst>
              </p:cNvPr>
              <p:cNvSpPr txBox="1">
                <a:spLocks noRot="1" noChangeAspect="1" noMove="1" noResize="1" noEditPoints="1" noAdjustHandles="1" noChangeArrowheads="1" noChangeShapeType="1" noTextEdit="1"/>
              </p:cNvSpPr>
              <p:nvPr/>
            </p:nvSpPr>
            <p:spPr>
              <a:xfrm>
                <a:off x="623942" y="3889833"/>
                <a:ext cx="4563493" cy="285912"/>
              </a:xfrm>
              <a:prstGeom prst="rect">
                <a:avLst/>
              </a:prstGeom>
              <a:blipFill>
                <a:blip r:embed="rId4"/>
                <a:stretch>
                  <a:fillRect l="-134" b="-4255"/>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7F4961-B208-B8B5-F434-8A81F478E211}"/>
                  </a:ext>
                </a:extLst>
              </p:cNvPr>
              <p:cNvSpPr txBox="1"/>
              <p:nvPr/>
            </p:nvSpPr>
            <p:spPr>
              <a:xfrm>
                <a:off x="640073" y="4373259"/>
                <a:ext cx="3235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𝐶𝑅𝐼</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𝐶𝐻𝐼</m:t>
                          </m:r>
                          <m:r>
                            <a:rPr lang="en-GB" b="0" i="1" smtClean="0">
                              <a:latin typeface="Cambria Math" panose="02040503050406030204" pitchFamily="18" charset="0"/>
                            </a:rPr>
                            <m:t>∗</m:t>
                          </m:r>
                          <m:r>
                            <a:rPr lang="en-GB" b="0" i="1" smtClean="0">
                              <a:latin typeface="Cambria Math" panose="02040503050406030204" pitchFamily="18" charset="0"/>
                            </a:rPr>
                            <m:t>𝑃𝑆𝐼</m:t>
                          </m:r>
                        </m:e>
                      </m:d>
                      <m:r>
                        <a:rPr lang="en-GB" b="0" i="1" smtClean="0">
                          <a:latin typeface="Cambria Math" panose="02040503050406030204" pitchFamily="18" charset="0"/>
                        </a:rPr>
                        <m:t>∗(</m:t>
                      </m:r>
                      <m:r>
                        <a:rPr lang="en-GB" b="0" i="1" smtClean="0">
                          <a:latin typeface="Cambria Math" panose="02040503050406030204" pitchFamily="18" charset="0"/>
                        </a:rPr>
                        <m:t>𝑆𝑆𝐼</m:t>
                      </m:r>
                      <m:r>
                        <a:rPr lang="en-GB" b="0" i="1" smtClean="0">
                          <a:latin typeface="Cambria Math" panose="02040503050406030204" pitchFamily="18" charset="0"/>
                        </a:rPr>
                        <m:t>∗</m:t>
                      </m:r>
                      <m:r>
                        <a:rPr lang="en-GB" b="0" i="1" smtClean="0">
                          <a:latin typeface="Cambria Math" panose="02040503050406030204" pitchFamily="18" charset="0"/>
                        </a:rPr>
                        <m:t>𝑆𝐷𝐼</m:t>
                      </m:r>
                      <m:r>
                        <a:rPr lang="en-GB" b="0" i="1" smtClean="0">
                          <a:latin typeface="Cambria Math" panose="02040503050406030204" pitchFamily="18" charset="0"/>
                        </a:rPr>
                        <m:t>)</m:t>
                      </m:r>
                    </m:oMath>
                  </m:oMathPara>
                </a14:m>
                <a:endParaRPr lang="pt-PT" dirty="0"/>
              </a:p>
            </p:txBody>
          </p:sp>
        </mc:Choice>
        <mc:Fallback xmlns="">
          <p:sp>
            <p:nvSpPr>
              <p:cNvPr id="10" name="TextBox 9">
                <a:extLst>
                  <a:ext uri="{FF2B5EF4-FFF2-40B4-BE49-F238E27FC236}">
                    <a16:creationId xmlns:a16="http://schemas.microsoft.com/office/drawing/2014/main" id="{947F4961-B208-B8B5-F434-8A81F478E211}"/>
                  </a:ext>
                </a:extLst>
              </p:cNvPr>
              <p:cNvSpPr txBox="1">
                <a:spLocks noRot="1" noChangeAspect="1" noMove="1" noResize="1" noEditPoints="1" noAdjustHandles="1" noChangeArrowheads="1" noChangeShapeType="1" noTextEdit="1"/>
              </p:cNvSpPr>
              <p:nvPr/>
            </p:nvSpPr>
            <p:spPr>
              <a:xfrm>
                <a:off x="640073" y="4373259"/>
                <a:ext cx="3235373" cy="276999"/>
              </a:xfrm>
              <a:prstGeom prst="rect">
                <a:avLst/>
              </a:prstGeom>
              <a:blipFill>
                <a:blip r:embed="rId5"/>
                <a:stretch>
                  <a:fillRect l="-1507" t="-2174" r="-2260" b="-32609"/>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2A9619C-67FE-6795-B1D4-5B4C6B6B12EE}"/>
                  </a:ext>
                </a:extLst>
              </p:cNvPr>
              <p:cNvSpPr txBox="1"/>
              <p:nvPr/>
            </p:nvSpPr>
            <p:spPr>
              <a:xfrm>
                <a:off x="623942" y="5227860"/>
                <a:ext cx="51574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𝐼𝑛𝑑𝑖𝑐𝑒</m:t>
                      </m:r>
                      <m:r>
                        <a:rPr lang="en-GB" b="0" i="1" smtClean="0">
                          <a:latin typeface="Cambria Math" panose="02040503050406030204" pitchFamily="18" charset="0"/>
                        </a:rPr>
                        <m:t> </m:t>
                      </m:r>
                      <m:r>
                        <a:rPr lang="en-GB" b="0" i="1" smtClean="0">
                          <a:latin typeface="Cambria Math" panose="02040503050406030204" pitchFamily="18" charset="0"/>
                        </a:rPr>
                        <m:t>𝑑𝑒</m:t>
                      </m:r>
                      <m:r>
                        <a:rPr lang="en-GB" b="0" i="1" smtClean="0">
                          <a:latin typeface="Cambria Math" panose="02040503050406030204" pitchFamily="18" charset="0"/>
                        </a:rPr>
                        <m:t> </m:t>
                      </m:r>
                      <m:r>
                        <a:rPr lang="en-GB" b="0" i="1" smtClean="0">
                          <a:latin typeface="Cambria Math" panose="02040503050406030204" pitchFamily="18" charset="0"/>
                        </a:rPr>
                        <m:t>𝑅𝑖𝑠𝑐𝑜</m:t>
                      </m:r>
                      <m:r>
                        <a:rPr lang="en-GB" b="0" i="1" smtClean="0">
                          <a:latin typeface="Cambria Math" panose="02040503050406030204" pitchFamily="18" charset="0"/>
                        </a:rPr>
                        <m:t> </m:t>
                      </m:r>
                      <m:r>
                        <a:rPr lang="en-GB" b="0" i="1" smtClean="0">
                          <a:latin typeface="Cambria Math" panose="02040503050406030204" pitchFamily="18" charset="0"/>
                        </a:rPr>
                        <m:t>𝐶𝑜𝑠𝑡𝑒𝑖𝑟𝑜</m:t>
                      </m:r>
                      <m:r>
                        <a:rPr lang="en-GB" b="0" i="1" smtClean="0">
                          <a:latin typeface="Cambria Math" panose="02040503050406030204" pitchFamily="18" charset="0"/>
                        </a:rPr>
                        <m:t> </m:t>
                      </m:r>
                      <m:r>
                        <a:rPr lang="en-GB" b="0" i="1" smtClean="0">
                          <a:latin typeface="Cambria Math" panose="02040503050406030204" pitchFamily="18" charset="0"/>
                        </a:rPr>
                        <m:t>𝑀𝑃</m:t>
                      </m:r>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𝑀𝐶𝑅𝐼</m:t>
                          </m:r>
                        </m:e>
                      </m:d>
                      <m:r>
                        <a:rPr lang="en-GB" b="0" i="1" smtClean="0">
                          <a:latin typeface="Cambria Math" panose="02040503050406030204" pitchFamily="18" charset="0"/>
                        </a:rPr>
                        <m:t>=</m:t>
                      </m:r>
                      <m:r>
                        <a:rPr lang="en-GB" b="0" i="1" smtClean="0">
                          <a:latin typeface="Cambria Math" panose="02040503050406030204" pitchFamily="18" charset="0"/>
                        </a:rPr>
                        <m:t>𝑃𝑉𝐼</m:t>
                      </m:r>
                      <m:r>
                        <a:rPr lang="en-GB" b="0" i="1" smtClean="0">
                          <a:latin typeface="Cambria Math" panose="02040503050406030204" pitchFamily="18" charset="0"/>
                        </a:rPr>
                        <m:t> ∗</m:t>
                      </m:r>
                      <m:r>
                        <a:rPr lang="en-GB" b="0" i="1" smtClean="0">
                          <a:latin typeface="Cambria Math" panose="02040503050406030204" pitchFamily="18" charset="0"/>
                        </a:rPr>
                        <m:t>𝑀𝑉𝐼</m:t>
                      </m:r>
                    </m:oMath>
                  </m:oMathPara>
                </a14:m>
                <a:endParaRPr lang="pt-PT" dirty="0"/>
              </a:p>
            </p:txBody>
          </p:sp>
        </mc:Choice>
        <mc:Fallback xmlns="">
          <p:sp>
            <p:nvSpPr>
              <p:cNvPr id="12" name="TextBox 11">
                <a:extLst>
                  <a:ext uri="{FF2B5EF4-FFF2-40B4-BE49-F238E27FC236}">
                    <a16:creationId xmlns:a16="http://schemas.microsoft.com/office/drawing/2014/main" id="{42A9619C-67FE-6795-B1D4-5B4C6B6B12EE}"/>
                  </a:ext>
                </a:extLst>
              </p:cNvPr>
              <p:cNvSpPr txBox="1">
                <a:spLocks noRot="1" noChangeAspect="1" noMove="1" noResize="1" noEditPoints="1" noAdjustHandles="1" noChangeArrowheads="1" noChangeShapeType="1" noTextEdit="1"/>
              </p:cNvSpPr>
              <p:nvPr/>
            </p:nvSpPr>
            <p:spPr>
              <a:xfrm>
                <a:off x="623942" y="5227860"/>
                <a:ext cx="5157438" cy="276999"/>
              </a:xfrm>
              <a:prstGeom prst="rect">
                <a:avLst/>
              </a:prstGeom>
              <a:blipFill>
                <a:blip r:embed="rId6"/>
                <a:stretch>
                  <a:fillRect l="-709" r="-591" b="-8889"/>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F9EF66-68E7-A8E8-FC87-B472B5ACBCEC}"/>
                  </a:ext>
                </a:extLst>
              </p:cNvPr>
              <p:cNvSpPr txBox="1"/>
              <p:nvPr/>
            </p:nvSpPr>
            <p:spPr>
              <a:xfrm>
                <a:off x="640073" y="5711286"/>
                <a:ext cx="45524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𝑀𝑉𝐼</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𝑆𝑆𝐼</m:t>
                          </m:r>
                          <m:r>
                            <a:rPr lang="en-GB" b="0" i="1" smtClean="0">
                              <a:latin typeface="Cambria Math" panose="02040503050406030204" pitchFamily="18" charset="0"/>
                            </a:rPr>
                            <m:t>∗</m:t>
                          </m:r>
                          <m:r>
                            <a:rPr lang="en-GB" b="0" i="1" smtClean="0">
                              <a:latin typeface="Cambria Math" panose="02040503050406030204" pitchFamily="18" charset="0"/>
                            </a:rPr>
                            <m:t>𝑆𝐷𝐼</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𝐸𝑆𝐼</m:t>
                          </m:r>
                          <m:r>
                            <a:rPr lang="en-GB" b="0" i="1" smtClean="0">
                              <a:latin typeface="Cambria Math" panose="02040503050406030204" pitchFamily="18" charset="0"/>
                            </a:rPr>
                            <m:t>∗</m:t>
                          </m:r>
                          <m:r>
                            <a:rPr lang="en-GB" b="0" i="1" smtClean="0">
                              <a:latin typeface="Cambria Math" panose="02040503050406030204" pitchFamily="18" charset="0"/>
                            </a:rPr>
                            <m:t>𝐸𝐷𝐼</m:t>
                          </m:r>
                        </m:e>
                      </m:d>
                      <m:r>
                        <a:rPr lang="en-GB" b="0" i="1" smtClean="0">
                          <a:latin typeface="Cambria Math" panose="02040503050406030204" pitchFamily="18" charset="0"/>
                        </a:rPr>
                        <m:t>=</m:t>
                      </m:r>
                      <m:r>
                        <a:rPr lang="en-GB" b="0" i="1" smtClean="0">
                          <a:latin typeface="Cambria Math" panose="02040503050406030204" pitchFamily="18" charset="0"/>
                        </a:rPr>
                        <m:t>𝑆𝑉𝐼</m:t>
                      </m:r>
                      <m:r>
                        <a:rPr lang="en-GB" b="0" i="1" smtClean="0">
                          <a:latin typeface="Cambria Math" panose="02040503050406030204" pitchFamily="18" charset="0"/>
                        </a:rPr>
                        <m:t>∗</m:t>
                      </m:r>
                      <m:r>
                        <a:rPr lang="en-GB" b="0" i="1" smtClean="0">
                          <a:latin typeface="Cambria Math" panose="02040503050406030204" pitchFamily="18" charset="0"/>
                        </a:rPr>
                        <m:t>𝐸𝑉𝐼</m:t>
                      </m:r>
                    </m:oMath>
                  </m:oMathPara>
                </a14:m>
                <a:endParaRPr lang="pt-PT" dirty="0"/>
              </a:p>
            </p:txBody>
          </p:sp>
        </mc:Choice>
        <mc:Fallback xmlns="">
          <p:sp>
            <p:nvSpPr>
              <p:cNvPr id="14" name="TextBox 13">
                <a:extLst>
                  <a:ext uri="{FF2B5EF4-FFF2-40B4-BE49-F238E27FC236}">
                    <a16:creationId xmlns:a16="http://schemas.microsoft.com/office/drawing/2014/main" id="{29F9EF66-68E7-A8E8-FC87-B472B5ACBCEC}"/>
                  </a:ext>
                </a:extLst>
              </p:cNvPr>
              <p:cNvSpPr txBox="1">
                <a:spLocks noRot="1" noChangeAspect="1" noMove="1" noResize="1" noEditPoints="1" noAdjustHandles="1" noChangeArrowheads="1" noChangeShapeType="1" noTextEdit="1"/>
              </p:cNvSpPr>
              <p:nvPr/>
            </p:nvSpPr>
            <p:spPr>
              <a:xfrm>
                <a:off x="640073" y="5711286"/>
                <a:ext cx="4552464" cy="276999"/>
              </a:xfrm>
              <a:prstGeom prst="rect">
                <a:avLst/>
              </a:prstGeom>
              <a:blipFill>
                <a:blip r:embed="rId7"/>
                <a:stretch>
                  <a:fillRect l="-937" r="-669" b="-6667"/>
                </a:stretch>
              </a:blipFill>
            </p:spPr>
            <p:txBody>
              <a:bodyPr/>
              <a:lstStyle/>
              <a:p>
                <a:r>
                  <a:rPr lang="pt-PT">
                    <a:noFill/>
                  </a:rPr>
                  <a:t> </a:t>
                </a:r>
              </a:p>
            </p:txBody>
          </p:sp>
        </mc:Fallback>
      </mc:AlternateContent>
    </p:spTree>
    <p:extLst>
      <p:ext uri="{BB962C8B-B14F-4D97-AF65-F5344CB8AC3E}">
        <p14:creationId xmlns:p14="http://schemas.microsoft.com/office/powerpoint/2010/main" val="185889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4D26"/>
      </a:dk2>
      <a:lt2>
        <a:srgbClr val="FEFAC9"/>
      </a:lt2>
      <a:accent1>
        <a:srgbClr val="A5B592"/>
      </a:accent1>
      <a:accent2>
        <a:srgbClr val="F3A447"/>
      </a:accent2>
      <a:accent3>
        <a:srgbClr val="E7BC29"/>
      </a:accent3>
      <a:accent4>
        <a:srgbClr val="B36570"/>
      </a:accent4>
      <a:accent5>
        <a:srgbClr val="9C85C0"/>
      </a:accent5>
      <a:accent6>
        <a:srgbClr val="809EC2"/>
      </a:accent6>
      <a:hlink>
        <a:srgbClr val="8E58B6"/>
      </a:hlink>
      <a:folHlink>
        <a:srgbClr val="7F6F6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2515</TotalTime>
  <Words>4265</Words>
  <Application>Microsoft Office PowerPoint</Application>
  <PresentationFormat>Widescreen</PresentationFormat>
  <Paragraphs>596</Paragraphs>
  <Slides>35</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Aptos</vt:lpstr>
      <vt:lpstr>Arial</vt:lpstr>
      <vt:lpstr>Calibri</vt:lpstr>
      <vt:lpstr>Cambria Math</vt:lpstr>
      <vt:lpstr>Lato</vt:lpstr>
      <vt:lpstr>proxima-nova</vt:lpstr>
      <vt:lpstr>Segoe UI</vt:lpstr>
      <vt:lpstr>Segoe UI Light</vt:lpstr>
      <vt:lpstr>Segoe UI Web (West European)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fc57541</dc:creator>
  <cp:lastModifiedBy>fc57541</cp:lastModifiedBy>
  <cp:revision>150</cp:revision>
  <dcterms:created xsi:type="dcterms:W3CDTF">2024-09-02T13:22:48Z</dcterms:created>
  <dcterms:modified xsi:type="dcterms:W3CDTF">2024-09-08T22:53:09Z</dcterms:modified>
</cp:coreProperties>
</file>